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C7CDA2-7933-43C4-8675-CCD2B6D2F50E}" v="5" dt="2025-06-23T09:23:04.0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94660"/>
  </p:normalViewPr>
  <p:slideViewPr>
    <p:cSldViewPr snapToGrid="0">
      <p:cViewPr>
        <p:scale>
          <a:sx n="75" d="100"/>
          <a:sy n="75" d="100"/>
        </p:scale>
        <p:origin x="1555" y="9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11" Type="http://schemas.openxmlformats.org/officeDocument/2006/relationships/customXml" Target="../customXml/item3.xml"/><Relationship Id="rId5" Type="http://schemas.openxmlformats.org/officeDocument/2006/relationships/theme" Target="theme/theme1.xml"/><Relationship Id="rId10" Type="http://schemas.openxmlformats.org/officeDocument/2006/relationships/customXml" Target="../customXml/item2.xml"/><Relationship Id="rId4" Type="http://schemas.openxmlformats.org/officeDocument/2006/relationships/viewProps" Target="viewProps.xml"/><Relationship Id="rId9"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ne Winther Hagelskjær" userId="cf17f970-df3f-49be-a07f-4764bae1ae0d" providerId="ADAL" clId="{CEC7CDA2-7933-43C4-8675-CCD2B6D2F50E}"/>
    <pc:docChg chg="custSel delSld modSld">
      <pc:chgData name="Lene Winther Hagelskjær" userId="cf17f970-df3f-49be-a07f-4764bae1ae0d" providerId="ADAL" clId="{CEC7CDA2-7933-43C4-8675-CCD2B6D2F50E}" dt="2025-06-23T09:23:07.093" v="15" actId="207"/>
      <pc:docMkLst>
        <pc:docMk/>
      </pc:docMkLst>
      <pc:sldChg chg="del">
        <pc:chgData name="Lene Winther Hagelskjær" userId="cf17f970-df3f-49be-a07f-4764bae1ae0d" providerId="ADAL" clId="{CEC7CDA2-7933-43C4-8675-CCD2B6D2F50E}" dt="2025-06-23T09:21:20.975" v="1" actId="47"/>
        <pc:sldMkLst>
          <pc:docMk/>
          <pc:sldMk cId="2883384949" sldId="256"/>
        </pc:sldMkLst>
      </pc:sldChg>
      <pc:sldChg chg="addSp delSp modSp mod">
        <pc:chgData name="Lene Winther Hagelskjær" userId="cf17f970-df3f-49be-a07f-4764bae1ae0d" providerId="ADAL" clId="{CEC7CDA2-7933-43C4-8675-CCD2B6D2F50E}" dt="2025-06-23T09:23:07.093" v="15" actId="207"/>
        <pc:sldMkLst>
          <pc:docMk/>
          <pc:sldMk cId="3198999270" sldId="257"/>
        </pc:sldMkLst>
        <pc:spChg chg="del mod">
          <ac:chgData name="Lene Winther Hagelskjær" userId="cf17f970-df3f-49be-a07f-4764bae1ae0d" providerId="ADAL" clId="{CEC7CDA2-7933-43C4-8675-CCD2B6D2F50E}" dt="2025-06-23T09:22:45.553" v="11" actId="478"/>
          <ac:spMkLst>
            <pc:docMk/>
            <pc:sldMk cId="3198999270" sldId="257"/>
            <ac:spMk id="2" creationId="{8E892B22-115C-ED60-75C3-46EE9C157C4E}"/>
          </ac:spMkLst>
        </pc:spChg>
        <pc:spChg chg="del">
          <ac:chgData name="Lene Winther Hagelskjær" userId="cf17f970-df3f-49be-a07f-4764bae1ae0d" providerId="ADAL" clId="{CEC7CDA2-7933-43C4-8675-CCD2B6D2F50E}" dt="2025-06-23T09:21:39.217" v="2" actId="931"/>
          <ac:spMkLst>
            <pc:docMk/>
            <pc:sldMk cId="3198999270" sldId="257"/>
            <ac:spMk id="3" creationId="{7D690A00-215C-7968-C356-F3D3B8C9308D}"/>
          </ac:spMkLst>
        </pc:spChg>
        <pc:spChg chg="add del mod">
          <ac:chgData name="Lene Winther Hagelskjær" userId="cf17f970-df3f-49be-a07f-4764bae1ae0d" providerId="ADAL" clId="{CEC7CDA2-7933-43C4-8675-CCD2B6D2F50E}" dt="2025-06-23T09:22:48.543" v="12" actId="478"/>
          <ac:spMkLst>
            <pc:docMk/>
            <pc:sldMk cId="3198999270" sldId="257"/>
            <ac:spMk id="8" creationId="{3CCF0098-0E94-5CCB-C98B-6CB08286B82A}"/>
          </ac:spMkLst>
        </pc:spChg>
        <pc:spChg chg="add mod">
          <ac:chgData name="Lene Winther Hagelskjær" userId="cf17f970-df3f-49be-a07f-4764bae1ae0d" providerId="ADAL" clId="{CEC7CDA2-7933-43C4-8675-CCD2B6D2F50E}" dt="2025-06-23T09:22:49.006" v="13"/>
          <ac:spMkLst>
            <pc:docMk/>
            <pc:sldMk cId="3198999270" sldId="257"/>
            <ac:spMk id="14" creationId="{47614E32-D524-1407-B3F1-4855460E9E7B}"/>
          </ac:spMkLst>
        </pc:spChg>
        <pc:spChg chg="add mod">
          <ac:chgData name="Lene Winther Hagelskjær" userId="cf17f970-df3f-49be-a07f-4764bae1ae0d" providerId="ADAL" clId="{CEC7CDA2-7933-43C4-8675-CCD2B6D2F50E}" dt="2025-06-23T09:22:49.006" v="13"/>
          <ac:spMkLst>
            <pc:docMk/>
            <pc:sldMk cId="3198999270" sldId="257"/>
            <ac:spMk id="15" creationId="{95BBCF82-E5E0-D4FB-3E19-B29592637F6E}"/>
          </ac:spMkLst>
        </pc:spChg>
        <pc:spChg chg="add mod">
          <ac:chgData name="Lene Winther Hagelskjær" userId="cf17f970-df3f-49be-a07f-4764bae1ae0d" providerId="ADAL" clId="{CEC7CDA2-7933-43C4-8675-CCD2B6D2F50E}" dt="2025-06-23T09:23:07.093" v="15" actId="207"/>
          <ac:spMkLst>
            <pc:docMk/>
            <pc:sldMk cId="3198999270" sldId="257"/>
            <ac:spMk id="16" creationId="{4A771503-F619-2629-F2FD-DF0A9FAC19B0}"/>
          </ac:spMkLst>
        </pc:spChg>
        <pc:spChg chg="add mod">
          <ac:chgData name="Lene Winther Hagelskjær" userId="cf17f970-df3f-49be-a07f-4764bae1ae0d" providerId="ADAL" clId="{CEC7CDA2-7933-43C4-8675-CCD2B6D2F50E}" dt="2025-06-23T09:23:04.036" v="14"/>
          <ac:spMkLst>
            <pc:docMk/>
            <pc:sldMk cId="3198999270" sldId="257"/>
            <ac:spMk id="17" creationId="{BE8FD330-97B0-FC95-9B7D-FB4972206331}"/>
          </ac:spMkLst>
        </pc:spChg>
        <pc:grpChg chg="add mod">
          <ac:chgData name="Lene Winther Hagelskjær" userId="cf17f970-df3f-49be-a07f-4764bae1ae0d" providerId="ADAL" clId="{CEC7CDA2-7933-43C4-8675-CCD2B6D2F50E}" dt="2025-06-23T09:22:49.006" v="13"/>
          <ac:grpSpMkLst>
            <pc:docMk/>
            <pc:sldMk cId="3198999270" sldId="257"/>
            <ac:grpSpMk id="9" creationId="{E095F344-8B17-EB62-0138-316E5A001861}"/>
          </ac:grpSpMkLst>
        </pc:grpChg>
        <pc:picChg chg="add mod">
          <ac:chgData name="Lene Winther Hagelskjær" userId="cf17f970-df3f-49be-a07f-4764bae1ae0d" providerId="ADAL" clId="{CEC7CDA2-7933-43C4-8675-CCD2B6D2F50E}" dt="2025-06-23T09:21:44.342" v="6" actId="1076"/>
          <ac:picMkLst>
            <pc:docMk/>
            <pc:sldMk cId="3198999270" sldId="257"/>
            <ac:picMk id="6" creationId="{34CDBED6-332B-738A-8C18-65DEE5FECF12}"/>
          </ac:picMkLst>
        </pc:picChg>
        <pc:picChg chg="mod">
          <ac:chgData name="Lene Winther Hagelskjær" userId="cf17f970-df3f-49be-a07f-4764bae1ae0d" providerId="ADAL" clId="{CEC7CDA2-7933-43C4-8675-CCD2B6D2F50E}" dt="2025-06-23T09:22:49.006" v="13"/>
          <ac:picMkLst>
            <pc:docMk/>
            <pc:sldMk cId="3198999270" sldId="257"/>
            <ac:picMk id="10" creationId="{AE01C432-8257-692A-834E-02564A29E43B}"/>
          </ac:picMkLst>
        </pc:picChg>
        <pc:picChg chg="mod">
          <ac:chgData name="Lene Winther Hagelskjær" userId="cf17f970-df3f-49be-a07f-4764bae1ae0d" providerId="ADAL" clId="{CEC7CDA2-7933-43C4-8675-CCD2B6D2F50E}" dt="2025-06-23T09:22:49.006" v="13"/>
          <ac:picMkLst>
            <pc:docMk/>
            <pc:sldMk cId="3198999270" sldId="257"/>
            <ac:picMk id="11" creationId="{E68B3C96-6050-2F45-A6DD-FC0FF164BFFF}"/>
          </ac:picMkLst>
        </pc:picChg>
        <pc:picChg chg="mod">
          <ac:chgData name="Lene Winther Hagelskjær" userId="cf17f970-df3f-49be-a07f-4764bae1ae0d" providerId="ADAL" clId="{CEC7CDA2-7933-43C4-8675-CCD2B6D2F50E}" dt="2025-06-23T09:22:49.006" v="13"/>
          <ac:picMkLst>
            <pc:docMk/>
            <pc:sldMk cId="3198999270" sldId="257"/>
            <ac:picMk id="12" creationId="{2263ECD4-FDE2-9E2A-7FAC-78FA1EA0076B}"/>
          </ac:picMkLst>
        </pc:picChg>
        <pc:picChg chg="mod">
          <ac:chgData name="Lene Winther Hagelskjær" userId="cf17f970-df3f-49be-a07f-4764bae1ae0d" providerId="ADAL" clId="{CEC7CDA2-7933-43C4-8675-CCD2B6D2F50E}" dt="2025-06-23T09:22:49.006" v="13"/>
          <ac:picMkLst>
            <pc:docMk/>
            <pc:sldMk cId="3198999270" sldId="257"/>
            <ac:picMk id="13" creationId="{26586C42-E086-46C0-50A6-CC1C294C60AC}"/>
          </ac:picMkLst>
        </pc:picChg>
      </pc:sldChg>
      <pc:sldChg chg="del">
        <pc:chgData name="Lene Winther Hagelskjær" userId="cf17f970-df3f-49be-a07f-4764bae1ae0d" providerId="ADAL" clId="{CEC7CDA2-7933-43C4-8675-CCD2B6D2F50E}" dt="2025-06-23T09:21:19.177" v="0" actId="47"/>
        <pc:sldMkLst>
          <pc:docMk/>
          <pc:sldMk cId="3236541287"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D7AAB-2756-8597-7FAA-49091445A02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617F421-AB30-FC11-B35C-9794C0304B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C1A8732-AB5A-6562-9220-B0C4BD411C57}"/>
              </a:ext>
            </a:extLst>
          </p:cNvPr>
          <p:cNvSpPr>
            <a:spLocks noGrp="1"/>
          </p:cNvSpPr>
          <p:nvPr>
            <p:ph type="dt" sz="half" idx="10"/>
          </p:nvPr>
        </p:nvSpPr>
        <p:spPr/>
        <p:txBody>
          <a:bodyPr/>
          <a:lstStyle/>
          <a:p>
            <a:fld id="{3CC2ECF1-9E64-4145-93F5-E0CE4C476974}" type="datetimeFigureOut">
              <a:rPr lang="en-GB" smtClean="0"/>
              <a:t>23/06/2025</a:t>
            </a:fld>
            <a:endParaRPr lang="en-GB"/>
          </a:p>
        </p:txBody>
      </p:sp>
      <p:sp>
        <p:nvSpPr>
          <p:cNvPr id="5" name="Footer Placeholder 4">
            <a:extLst>
              <a:ext uri="{FF2B5EF4-FFF2-40B4-BE49-F238E27FC236}">
                <a16:creationId xmlns:a16="http://schemas.microsoft.com/office/drawing/2014/main" id="{405F939B-1E4A-FA89-864E-A4FBA798A65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0CB7D00-1DE3-A5A6-2E17-BAB0C4947785}"/>
              </a:ext>
            </a:extLst>
          </p:cNvPr>
          <p:cNvSpPr>
            <a:spLocks noGrp="1"/>
          </p:cNvSpPr>
          <p:nvPr>
            <p:ph type="sldNum" sz="quarter" idx="12"/>
          </p:nvPr>
        </p:nvSpPr>
        <p:spPr/>
        <p:txBody>
          <a:bodyPr/>
          <a:lstStyle/>
          <a:p>
            <a:fld id="{56C8C13D-C4E7-4CEA-9818-A16D835022F3}" type="slidenum">
              <a:rPr lang="en-GB" smtClean="0"/>
              <a:t>‹#›</a:t>
            </a:fld>
            <a:endParaRPr lang="en-GB"/>
          </a:p>
        </p:txBody>
      </p:sp>
    </p:spTree>
    <p:extLst>
      <p:ext uri="{BB962C8B-B14F-4D97-AF65-F5344CB8AC3E}">
        <p14:creationId xmlns:p14="http://schemas.microsoft.com/office/powerpoint/2010/main" val="3986320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F1BDA-DD95-D9B7-3F79-84573AC5733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8AA0B0D-F37F-5651-436F-C538548265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1846C62-A8A4-D5E0-1EB5-3BDEA272E07F}"/>
              </a:ext>
            </a:extLst>
          </p:cNvPr>
          <p:cNvSpPr>
            <a:spLocks noGrp="1"/>
          </p:cNvSpPr>
          <p:nvPr>
            <p:ph type="dt" sz="half" idx="10"/>
          </p:nvPr>
        </p:nvSpPr>
        <p:spPr/>
        <p:txBody>
          <a:bodyPr/>
          <a:lstStyle/>
          <a:p>
            <a:fld id="{3CC2ECF1-9E64-4145-93F5-E0CE4C476974}" type="datetimeFigureOut">
              <a:rPr lang="en-GB" smtClean="0"/>
              <a:t>23/06/2025</a:t>
            </a:fld>
            <a:endParaRPr lang="en-GB"/>
          </a:p>
        </p:txBody>
      </p:sp>
      <p:sp>
        <p:nvSpPr>
          <p:cNvPr id="5" name="Footer Placeholder 4">
            <a:extLst>
              <a:ext uri="{FF2B5EF4-FFF2-40B4-BE49-F238E27FC236}">
                <a16:creationId xmlns:a16="http://schemas.microsoft.com/office/drawing/2014/main" id="{60E93E8A-9811-361C-EE23-59D23267A2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762A5B-D83E-C247-5ADA-71A7CBBBD2AB}"/>
              </a:ext>
            </a:extLst>
          </p:cNvPr>
          <p:cNvSpPr>
            <a:spLocks noGrp="1"/>
          </p:cNvSpPr>
          <p:nvPr>
            <p:ph type="sldNum" sz="quarter" idx="12"/>
          </p:nvPr>
        </p:nvSpPr>
        <p:spPr/>
        <p:txBody>
          <a:bodyPr/>
          <a:lstStyle/>
          <a:p>
            <a:fld id="{56C8C13D-C4E7-4CEA-9818-A16D835022F3}" type="slidenum">
              <a:rPr lang="en-GB" smtClean="0"/>
              <a:t>‹#›</a:t>
            </a:fld>
            <a:endParaRPr lang="en-GB"/>
          </a:p>
        </p:txBody>
      </p:sp>
    </p:spTree>
    <p:extLst>
      <p:ext uri="{BB962C8B-B14F-4D97-AF65-F5344CB8AC3E}">
        <p14:creationId xmlns:p14="http://schemas.microsoft.com/office/powerpoint/2010/main" val="987620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11D48-7290-40AE-160C-681E74AC3D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BB215AE-F3DE-D6A1-450E-6ED94540158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1C64F8D-3EC2-A135-AD6C-12C635E800A7}"/>
              </a:ext>
            </a:extLst>
          </p:cNvPr>
          <p:cNvSpPr>
            <a:spLocks noGrp="1"/>
          </p:cNvSpPr>
          <p:nvPr>
            <p:ph type="dt" sz="half" idx="10"/>
          </p:nvPr>
        </p:nvSpPr>
        <p:spPr/>
        <p:txBody>
          <a:bodyPr/>
          <a:lstStyle/>
          <a:p>
            <a:fld id="{3CC2ECF1-9E64-4145-93F5-E0CE4C476974}" type="datetimeFigureOut">
              <a:rPr lang="en-GB" smtClean="0"/>
              <a:t>23/06/2025</a:t>
            </a:fld>
            <a:endParaRPr lang="en-GB"/>
          </a:p>
        </p:txBody>
      </p:sp>
      <p:sp>
        <p:nvSpPr>
          <p:cNvPr id="5" name="Footer Placeholder 4">
            <a:extLst>
              <a:ext uri="{FF2B5EF4-FFF2-40B4-BE49-F238E27FC236}">
                <a16:creationId xmlns:a16="http://schemas.microsoft.com/office/drawing/2014/main" id="{D7FBB0F2-81FB-29EB-BBCF-47451E04950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959C31C-82E6-3B3F-432A-3C4CD3D2E913}"/>
              </a:ext>
            </a:extLst>
          </p:cNvPr>
          <p:cNvSpPr>
            <a:spLocks noGrp="1"/>
          </p:cNvSpPr>
          <p:nvPr>
            <p:ph type="sldNum" sz="quarter" idx="12"/>
          </p:nvPr>
        </p:nvSpPr>
        <p:spPr/>
        <p:txBody>
          <a:bodyPr/>
          <a:lstStyle/>
          <a:p>
            <a:fld id="{56C8C13D-C4E7-4CEA-9818-A16D835022F3}" type="slidenum">
              <a:rPr lang="en-GB" smtClean="0"/>
              <a:t>‹#›</a:t>
            </a:fld>
            <a:endParaRPr lang="en-GB"/>
          </a:p>
        </p:txBody>
      </p:sp>
    </p:spTree>
    <p:extLst>
      <p:ext uri="{BB962C8B-B14F-4D97-AF65-F5344CB8AC3E}">
        <p14:creationId xmlns:p14="http://schemas.microsoft.com/office/powerpoint/2010/main" val="2895591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58C78-3A06-762C-5C10-521F95C24A9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B04023F-4FA3-C0DF-41AF-C8187A52007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D9276EA-6D62-ED73-5397-C104490A5E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3B6BCDD-7831-8E61-F321-AA775A1A5E0C}"/>
              </a:ext>
            </a:extLst>
          </p:cNvPr>
          <p:cNvSpPr>
            <a:spLocks noGrp="1"/>
          </p:cNvSpPr>
          <p:nvPr>
            <p:ph type="dt" sz="half" idx="10"/>
          </p:nvPr>
        </p:nvSpPr>
        <p:spPr/>
        <p:txBody>
          <a:bodyPr/>
          <a:lstStyle/>
          <a:p>
            <a:fld id="{3CC2ECF1-9E64-4145-93F5-E0CE4C476974}" type="datetimeFigureOut">
              <a:rPr lang="en-GB" smtClean="0"/>
              <a:t>23/06/2025</a:t>
            </a:fld>
            <a:endParaRPr lang="en-GB"/>
          </a:p>
        </p:txBody>
      </p:sp>
      <p:sp>
        <p:nvSpPr>
          <p:cNvPr id="6" name="Footer Placeholder 5">
            <a:extLst>
              <a:ext uri="{FF2B5EF4-FFF2-40B4-BE49-F238E27FC236}">
                <a16:creationId xmlns:a16="http://schemas.microsoft.com/office/drawing/2014/main" id="{42018295-286C-AC0C-A4A9-44AF1D7C8A3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68114FE-8761-4616-ACDC-11A55F301D40}"/>
              </a:ext>
            </a:extLst>
          </p:cNvPr>
          <p:cNvSpPr>
            <a:spLocks noGrp="1"/>
          </p:cNvSpPr>
          <p:nvPr>
            <p:ph type="sldNum" sz="quarter" idx="12"/>
          </p:nvPr>
        </p:nvSpPr>
        <p:spPr/>
        <p:txBody>
          <a:bodyPr/>
          <a:lstStyle/>
          <a:p>
            <a:fld id="{56C8C13D-C4E7-4CEA-9818-A16D835022F3}" type="slidenum">
              <a:rPr lang="en-GB" smtClean="0"/>
              <a:t>‹#›</a:t>
            </a:fld>
            <a:endParaRPr lang="en-GB"/>
          </a:p>
        </p:txBody>
      </p:sp>
    </p:spTree>
    <p:extLst>
      <p:ext uri="{BB962C8B-B14F-4D97-AF65-F5344CB8AC3E}">
        <p14:creationId xmlns:p14="http://schemas.microsoft.com/office/powerpoint/2010/main" val="2608958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82E6D-8A3D-404E-C978-71F4A1558BA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92AD4C1-024A-0104-1251-EA8AA64E1A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C9AE44-E560-AAB4-20AC-64D09145E2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9EB4DCB-C5D7-07F7-125E-6AC782E9B6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36EDEA8-E4DE-2AFA-C3E1-F05AF6250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8B3072B-1887-97EA-5359-D971B335A586}"/>
              </a:ext>
            </a:extLst>
          </p:cNvPr>
          <p:cNvSpPr>
            <a:spLocks noGrp="1"/>
          </p:cNvSpPr>
          <p:nvPr>
            <p:ph type="dt" sz="half" idx="10"/>
          </p:nvPr>
        </p:nvSpPr>
        <p:spPr/>
        <p:txBody>
          <a:bodyPr/>
          <a:lstStyle/>
          <a:p>
            <a:fld id="{3CC2ECF1-9E64-4145-93F5-E0CE4C476974}" type="datetimeFigureOut">
              <a:rPr lang="en-GB" smtClean="0"/>
              <a:t>23/06/2025</a:t>
            </a:fld>
            <a:endParaRPr lang="en-GB"/>
          </a:p>
        </p:txBody>
      </p:sp>
      <p:sp>
        <p:nvSpPr>
          <p:cNvPr id="8" name="Footer Placeholder 7">
            <a:extLst>
              <a:ext uri="{FF2B5EF4-FFF2-40B4-BE49-F238E27FC236}">
                <a16:creationId xmlns:a16="http://schemas.microsoft.com/office/drawing/2014/main" id="{F066F871-F527-9658-9499-28749AC5D21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26DBDAD-4FDF-3D6C-DFF5-86F9A83C9811}"/>
              </a:ext>
            </a:extLst>
          </p:cNvPr>
          <p:cNvSpPr>
            <a:spLocks noGrp="1"/>
          </p:cNvSpPr>
          <p:nvPr>
            <p:ph type="sldNum" sz="quarter" idx="12"/>
          </p:nvPr>
        </p:nvSpPr>
        <p:spPr/>
        <p:txBody>
          <a:bodyPr/>
          <a:lstStyle/>
          <a:p>
            <a:fld id="{56C8C13D-C4E7-4CEA-9818-A16D835022F3}" type="slidenum">
              <a:rPr lang="en-GB" smtClean="0"/>
              <a:t>‹#›</a:t>
            </a:fld>
            <a:endParaRPr lang="en-GB"/>
          </a:p>
        </p:txBody>
      </p:sp>
    </p:spTree>
    <p:extLst>
      <p:ext uri="{BB962C8B-B14F-4D97-AF65-F5344CB8AC3E}">
        <p14:creationId xmlns:p14="http://schemas.microsoft.com/office/powerpoint/2010/main" val="4056333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61C91-9227-0ADD-155A-759F20A5590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33F022A-8128-E994-82DE-ED5CFBA57A0F}"/>
              </a:ext>
            </a:extLst>
          </p:cNvPr>
          <p:cNvSpPr>
            <a:spLocks noGrp="1"/>
          </p:cNvSpPr>
          <p:nvPr>
            <p:ph type="dt" sz="half" idx="10"/>
          </p:nvPr>
        </p:nvSpPr>
        <p:spPr/>
        <p:txBody>
          <a:bodyPr/>
          <a:lstStyle/>
          <a:p>
            <a:fld id="{3CC2ECF1-9E64-4145-93F5-E0CE4C476974}" type="datetimeFigureOut">
              <a:rPr lang="en-GB" smtClean="0"/>
              <a:t>23/06/2025</a:t>
            </a:fld>
            <a:endParaRPr lang="en-GB"/>
          </a:p>
        </p:txBody>
      </p:sp>
      <p:sp>
        <p:nvSpPr>
          <p:cNvPr id="4" name="Footer Placeholder 3">
            <a:extLst>
              <a:ext uri="{FF2B5EF4-FFF2-40B4-BE49-F238E27FC236}">
                <a16:creationId xmlns:a16="http://schemas.microsoft.com/office/drawing/2014/main" id="{8AED92BD-438C-EB80-9C47-ECAF3F11F2F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5BE28A0-07EE-236A-E2ED-6C621D1FD015}"/>
              </a:ext>
            </a:extLst>
          </p:cNvPr>
          <p:cNvSpPr>
            <a:spLocks noGrp="1"/>
          </p:cNvSpPr>
          <p:nvPr>
            <p:ph type="sldNum" sz="quarter" idx="12"/>
          </p:nvPr>
        </p:nvSpPr>
        <p:spPr/>
        <p:txBody>
          <a:bodyPr/>
          <a:lstStyle/>
          <a:p>
            <a:fld id="{56C8C13D-C4E7-4CEA-9818-A16D835022F3}" type="slidenum">
              <a:rPr lang="en-GB" smtClean="0"/>
              <a:t>‹#›</a:t>
            </a:fld>
            <a:endParaRPr lang="en-GB"/>
          </a:p>
        </p:txBody>
      </p:sp>
    </p:spTree>
    <p:extLst>
      <p:ext uri="{BB962C8B-B14F-4D97-AF65-F5344CB8AC3E}">
        <p14:creationId xmlns:p14="http://schemas.microsoft.com/office/powerpoint/2010/main" val="1329014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728FFB-ADBA-DFC9-9573-750110BED560}"/>
              </a:ext>
            </a:extLst>
          </p:cNvPr>
          <p:cNvSpPr>
            <a:spLocks noGrp="1"/>
          </p:cNvSpPr>
          <p:nvPr>
            <p:ph type="dt" sz="half" idx="10"/>
          </p:nvPr>
        </p:nvSpPr>
        <p:spPr/>
        <p:txBody>
          <a:bodyPr/>
          <a:lstStyle/>
          <a:p>
            <a:fld id="{3CC2ECF1-9E64-4145-93F5-E0CE4C476974}" type="datetimeFigureOut">
              <a:rPr lang="en-GB" smtClean="0"/>
              <a:t>23/06/2025</a:t>
            </a:fld>
            <a:endParaRPr lang="en-GB"/>
          </a:p>
        </p:txBody>
      </p:sp>
      <p:sp>
        <p:nvSpPr>
          <p:cNvPr id="3" name="Footer Placeholder 2">
            <a:extLst>
              <a:ext uri="{FF2B5EF4-FFF2-40B4-BE49-F238E27FC236}">
                <a16:creationId xmlns:a16="http://schemas.microsoft.com/office/drawing/2014/main" id="{9A6302F6-E58A-589F-EFFA-4EDAC31E855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80AD7B8-F186-BAA1-23D8-B8219FD66B6D}"/>
              </a:ext>
            </a:extLst>
          </p:cNvPr>
          <p:cNvSpPr>
            <a:spLocks noGrp="1"/>
          </p:cNvSpPr>
          <p:nvPr>
            <p:ph type="sldNum" sz="quarter" idx="12"/>
          </p:nvPr>
        </p:nvSpPr>
        <p:spPr/>
        <p:txBody>
          <a:bodyPr/>
          <a:lstStyle/>
          <a:p>
            <a:fld id="{56C8C13D-C4E7-4CEA-9818-A16D835022F3}" type="slidenum">
              <a:rPr lang="en-GB" smtClean="0"/>
              <a:t>‹#›</a:t>
            </a:fld>
            <a:endParaRPr lang="en-GB"/>
          </a:p>
        </p:txBody>
      </p:sp>
    </p:spTree>
    <p:extLst>
      <p:ext uri="{BB962C8B-B14F-4D97-AF65-F5344CB8AC3E}">
        <p14:creationId xmlns:p14="http://schemas.microsoft.com/office/powerpoint/2010/main" val="1869550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66E09-E5D4-B67E-C4D7-97DFFC2AE1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9EF0AB7-589F-EA8F-CE76-DB956B07ED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46D8C9E-6C4B-D41A-7A26-A2DD1322A5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33A109-55A6-65F2-4AD0-BCC1544EFA9B}"/>
              </a:ext>
            </a:extLst>
          </p:cNvPr>
          <p:cNvSpPr>
            <a:spLocks noGrp="1"/>
          </p:cNvSpPr>
          <p:nvPr>
            <p:ph type="dt" sz="half" idx="10"/>
          </p:nvPr>
        </p:nvSpPr>
        <p:spPr/>
        <p:txBody>
          <a:bodyPr/>
          <a:lstStyle/>
          <a:p>
            <a:fld id="{3CC2ECF1-9E64-4145-93F5-E0CE4C476974}" type="datetimeFigureOut">
              <a:rPr lang="en-GB" smtClean="0"/>
              <a:t>23/06/2025</a:t>
            </a:fld>
            <a:endParaRPr lang="en-GB"/>
          </a:p>
        </p:txBody>
      </p:sp>
      <p:sp>
        <p:nvSpPr>
          <p:cNvPr id="6" name="Footer Placeholder 5">
            <a:extLst>
              <a:ext uri="{FF2B5EF4-FFF2-40B4-BE49-F238E27FC236}">
                <a16:creationId xmlns:a16="http://schemas.microsoft.com/office/drawing/2014/main" id="{696B1C17-190D-BF21-CB16-FB1EAF80C5A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2CCCD0C-1E78-46B3-1E84-7A2EFB7B1DFA}"/>
              </a:ext>
            </a:extLst>
          </p:cNvPr>
          <p:cNvSpPr>
            <a:spLocks noGrp="1"/>
          </p:cNvSpPr>
          <p:nvPr>
            <p:ph type="sldNum" sz="quarter" idx="12"/>
          </p:nvPr>
        </p:nvSpPr>
        <p:spPr/>
        <p:txBody>
          <a:bodyPr/>
          <a:lstStyle/>
          <a:p>
            <a:fld id="{56C8C13D-C4E7-4CEA-9818-A16D835022F3}" type="slidenum">
              <a:rPr lang="en-GB" smtClean="0"/>
              <a:t>‹#›</a:t>
            </a:fld>
            <a:endParaRPr lang="en-GB"/>
          </a:p>
        </p:txBody>
      </p:sp>
    </p:spTree>
    <p:extLst>
      <p:ext uri="{BB962C8B-B14F-4D97-AF65-F5344CB8AC3E}">
        <p14:creationId xmlns:p14="http://schemas.microsoft.com/office/powerpoint/2010/main" val="732369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D0629-7A01-59A2-4D04-AB48C1301F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9E279AF-9ABB-AE06-353F-F7F49E8D45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6C4EE48-8753-4F21-B44F-42C78E3490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280216-8736-3424-ACC2-875BD63CD013}"/>
              </a:ext>
            </a:extLst>
          </p:cNvPr>
          <p:cNvSpPr>
            <a:spLocks noGrp="1"/>
          </p:cNvSpPr>
          <p:nvPr>
            <p:ph type="dt" sz="half" idx="10"/>
          </p:nvPr>
        </p:nvSpPr>
        <p:spPr/>
        <p:txBody>
          <a:bodyPr/>
          <a:lstStyle/>
          <a:p>
            <a:fld id="{3CC2ECF1-9E64-4145-93F5-E0CE4C476974}" type="datetimeFigureOut">
              <a:rPr lang="en-GB" smtClean="0"/>
              <a:t>23/06/2025</a:t>
            </a:fld>
            <a:endParaRPr lang="en-GB"/>
          </a:p>
        </p:txBody>
      </p:sp>
      <p:sp>
        <p:nvSpPr>
          <p:cNvPr id="6" name="Footer Placeholder 5">
            <a:extLst>
              <a:ext uri="{FF2B5EF4-FFF2-40B4-BE49-F238E27FC236}">
                <a16:creationId xmlns:a16="http://schemas.microsoft.com/office/drawing/2014/main" id="{35A7913D-DD2A-30F9-05A7-FD05A2CC1FC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1A6E46A-82EA-0015-901E-86D0C3728772}"/>
              </a:ext>
            </a:extLst>
          </p:cNvPr>
          <p:cNvSpPr>
            <a:spLocks noGrp="1"/>
          </p:cNvSpPr>
          <p:nvPr>
            <p:ph type="sldNum" sz="quarter" idx="12"/>
          </p:nvPr>
        </p:nvSpPr>
        <p:spPr/>
        <p:txBody>
          <a:bodyPr/>
          <a:lstStyle/>
          <a:p>
            <a:fld id="{56C8C13D-C4E7-4CEA-9818-A16D835022F3}" type="slidenum">
              <a:rPr lang="en-GB" smtClean="0"/>
              <a:t>‹#›</a:t>
            </a:fld>
            <a:endParaRPr lang="en-GB"/>
          </a:p>
        </p:txBody>
      </p:sp>
    </p:spTree>
    <p:extLst>
      <p:ext uri="{BB962C8B-B14F-4D97-AF65-F5344CB8AC3E}">
        <p14:creationId xmlns:p14="http://schemas.microsoft.com/office/powerpoint/2010/main" val="3916245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E4468-500E-9951-0C30-A45D0FA8BA0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D7E4DA0-9630-1B1C-86B0-B8391E1327E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7FD1DF-A470-459A-876A-1DAF8A66126B}"/>
              </a:ext>
            </a:extLst>
          </p:cNvPr>
          <p:cNvSpPr>
            <a:spLocks noGrp="1"/>
          </p:cNvSpPr>
          <p:nvPr>
            <p:ph type="dt" sz="half" idx="10"/>
          </p:nvPr>
        </p:nvSpPr>
        <p:spPr/>
        <p:txBody>
          <a:bodyPr/>
          <a:lstStyle/>
          <a:p>
            <a:fld id="{3CC2ECF1-9E64-4145-93F5-E0CE4C476974}" type="datetimeFigureOut">
              <a:rPr lang="en-GB" smtClean="0"/>
              <a:t>23/06/2025</a:t>
            </a:fld>
            <a:endParaRPr lang="en-GB"/>
          </a:p>
        </p:txBody>
      </p:sp>
      <p:sp>
        <p:nvSpPr>
          <p:cNvPr id="5" name="Footer Placeholder 4">
            <a:extLst>
              <a:ext uri="{FF2B5EF4-FFF2-40B4-BE49-F238E27FC236}">
                <a16:creationId xmlns:a16="http://schemas.microsoft.com/office/drawing/2014/main" id="{5FC8D538-A13D-B0B6-870B-E671FB3801B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153F32-F15A-BCAF-55C5-6D4A8E9DEBCA}"/>
              </a:ext>
            </a:extLst>
          </p:cNvPr>
          <p:cNvSpPr>
            <a:spLocks noGrp="1"/>
          </p:cNvSpPr>
          <p:nvPr>
            <p:ph type="sldNum" sz="quarter" idx="12"/>
          </p:nvPr>
        </p:nvSpPr>
        <p:spPr/>
        <p:txBody>
          <a:bodyPr/>
          <a:lstStyle/>
          <a:p>
            <a:fld id="{56C8C13D-C4E7-4CEA-9818-A16D835022F3}" type="slidenum">
              <a:rPr lang="en-GB" smtClean="0"/>
              <a:t>‹#›</a:t>
            </a:fld>
            <a:endParaRPr lang="en-GB"/>
          </a:p>
        </p:txBody>
      </p:sp>
    </p:spTree>
    <p:extLst>
      <p:ext uri="{BB962C8B-B14F-4D97-AF65-F5344CB8AC3E}">
        <p14:creationId xmlns:p14="http://schemas.microsoft.com/office/powerpoint/2010/main" val="1171740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7387CB-E7E4-7647-C7E7-EB885435B55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C73339A-9B75-2A07-0A07-9B6AB219403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9980601-7E8B-FFA9-A0EA-5A2CA6EEFB90}"/>
              </a:ext>
            </a:extLst>
          </p:cNvPr>
          <p:cNvSpPr>
            <a:spLocks noGrp="1"/>
          </p:cNvSpPr>
          <p:nvPr>
            <p:ph type="dt" sz="half" idx="10"/>
          </p:nvPr>
        </p:nvSpPr>
        <p:spPr/>
        <p:txBody>
          <a:bodyPr/>
          <a:lstStyle/>
          <a:p>
            <a:fld id="{3CC2ECF1-9E64-4145-93F5-E0CE4C476974}" type="datetimeFigureOut">
              <a:rPr lang="en-GB" smtClean="0"/>
              <a:t>23/06/2025</a:t>
            </a:fld>
            <a:endParaRPr lang="en-GB"/>
          </a:p>
        </p:txBody>
      </p:sp>
      <p:sp>
        <p:nvSpPr>
          <p:cNvPr id="5" name="Footer Placeholder 4">
            <a:extLst>
              <a:ext uri="{FF2B5EF4-FFF2-40B4-BE49-F238E27FC236}">
                <a16:creationId xmlns:a16="http://schemas.microsoft.com/office/drawing/2014/main" id="{14539344-9654-EA2D-A0CC-D6A47EA166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0BEFDD-7FC3-3E29-EFF6-C2EC6F8ADFF3}"/>
              </a:ext>
            </a:extLst>
          </p:cNvPr>
          <p:cNvSpPr>
            <a:spLocks noGrp="1"/>
          </p:cNvSpPr>
          <p:nvPr>
            <p:ph type="sldNum" sz="quarter" idx="12"/>
          </p:nvPr>
        </p:nvSpPr>
        <p:spPr/>
        <p:txBody>
          <a:bodyPr/>
          <a:lstStyle/>
          <a:p>
            <a:fld id="{56C8C13D-C4E7-4CEA-9818-A16D835022F3}" type="slidenum">
              <a:rPr lang="en-GB" smtClean="0"/>
              <a:t>‹#›</a:t>
            </a:fld>
            <a:endParaRPr lang="en-GB"/>
          </a:p>
        </p:txBody>
      </p:sp>
    </p:spTree>
    <p:extLst>
      <p:ext uri="{BB962C8B-B14F-4D97-AF65-F5344CB8AC3E}">
        <p14:creationId xmlns:p14="http://schemas.microsoft.com/office/powerpoint/2010/main" val="2759630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0035C9-8DE8-395D-447E-E8E8A01BA0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6DB9722-7AD2-8905-4170-1D1C34EB06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0D599DE-2614-4162-A68F-24220A330D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CC2ECF1-9E64-4145-93F5-E0CE4C476974}" type="datetimeFigureOut">
              <a:rPr lang="en-GB" smtClean="0"/>
              <a:t>23/06/2025</a:t>
            </a:fld>
            <a:endParaRPr lang="en-GB"/>
          </a:p>
        </p:txBody>
      </p:sp>
      <p:sp>
        <p:nvSpPr>
          <p:cNvPr id="5" name="Footer Placeholder 4">
            <a:extLst>
              <a:ext uri="{FF2B5EF4-FFF2-40B4-BE49-F238E27FC236}">
                <a16:creationId xmlns:a16="http://schemas.microsoft.com/office/drawing/2014/main" id="{6B32D701-E42F-AA0C-7C28-F857E60874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17BAA74-A2D1-8273-1A5D-37DAD2E7D0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6C8C13D-C4E7-4CEA-9818-A16D835022F3}" type="slidenum">
              <a:rPr lang="en-GB" smtClean="0"/>
              <a:t>‹#›</a:t>
            </a:fld>
            <a:endParaRPr lang="en-GB"/>
          </a:p>
        </p:txBody>
      </p:sp>
    </p:spTree>
    <p:extLst>
      <p:ext uri="{BB962C8B-B14F-4D97-AF65-F5344CB8AC3E}">
        <p14:creationId xmlns:p14="http://schemas.microsoft.com/office/powerpoint/2010/main" val="35834510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Content Placeholder 5" descr="A close-up of a logo&#10;&#10;AI-generated content may be incorrect.">
            <a:extLst>
              <a:ext uri="{FF2B5EF4-FFF2-40B4-BE49-F238E27FC236}">
                <a16:creationId xmlns:a16="http://schemas.microsoft.com/office/drawing/2014/main" id="{34CDBED6-332B-738A-8C18-65DEE5FECF1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748107" y="230505"/>
            <a:ext cx="1211386" cy="1199676"/>
          </a:xfrm>
        </p:spPr>
      </p:pic>
      <p:sp>
        <p:nvSpPr>
          <p:cNvPr id="16" name="Tekstfelt 2">
            <a:extLst>
              <a:ext uri="{FF2B5EF4-FFF2-40B4-BE49-F238E27FC236}">
                <a16:creationId xmlns:a16="http://schemas.microsoft.com/office/drawing/2014/main" id="{4A771503-F619-2629-F2FD-DF0A9FAC19B0}"/>
              </a:ext>
            </a:extLst>
          </p:cNvPr>
          <p:cNvSpPr txBox="1"/>
          <p:nvPr/>
        </p:nvSpPr>
        <p:spPr>
          <a:xfrm>
            <a:off x="261257" y="368995"/>
            <a:ext cx="11930742" cy="480131"/>
          </a:xfrm>
          <a:prstGeom prst="rect">
            <a:avLst/>
          </a:prstGeom>
          <a:noFill/>
        </p:spPr>
        <p:txBody>
          <a:bodyPr wrap="square">
            <a:spAutoFit/>
          </a:bodyPr>
          <a:lstStyle/>
          <a:p>
            <a:pPr>
              <a:lnSpc>
                <a:spcPct val="90000"/>
              </a:lnSpc>
            </a:pPr>
            <a:r>
              <a:rPr lang="en-GB" sz="2800" b="1" dirty="0">
                <a:effectLst/>
                <a:latin typeface="Arial" panose="020B0604020202020204" pitchFamily="34" charset="0"/>
                <a:ea typeface="Calibri" panose="020F0502020204030204" pitchFamily="34" charset="0"/>
              </a:rPr>
              <a:t>Disclosure of conflicts of interest</a:t>
            </a:r>
            <a:endParaRPr lang="da-DK" sz="2800" b="1" dirty="0">
              <a:effectLst/>
              <a:latin typeface="Calibri" panose="020F0502020204030204" pitchFamily="34" charset="0"/>
              <a:ea typeface="Calibri" panose="020F0502020204030204" pitchFamily="34" charset="0"/>
            </a:endParaRPr>
          </a:p>
        </p:txBody>
      </p:sp>
      <p:sp>
        <p:nvSpPr>
          <p:cNvPr id="17" name="Tekstfelt 5">
            <a:extLst>
              <a:ext uri="{FF2B5EF4-FFF2-40B4-BE49-F238E27FC236}">
                <a16:creationId xmlns:a16="http://schemas.microsoft.com/office/drawing/2014/main" id="{BE8FD330-97B0-FC95-9B7D-FB4972206331}"/>
              </a:ext>
            </a:extLst>
          </p:cNvPr>
          <p:cNvSpPr txBox="1"/>
          <p:nvPr/>
        </p:nvSpPr>
        <p:spPr>
          <a:xfrm>
            <a:off x="261256" y="1184216"/>
            <a:ext cx="9934304" cy="3708708"/>
          </a:xfrm>
          <a:prstGeom prst="rect">
            <a:avLst/>
          </a:prstGeom>
          <a:noFill/>
        </p:spPr>
        <p:txBody>
          <a:bodyPr wrap="square">
            <a:spAutoFit/>
          </a:bodyPr>
          <a:lstStyle/>
          <a:p>
            <a:pPr>
              <a:spcAft>
                <a:spcPts val="600"/>
              </a:spcAft>
            </a:pPr>
            <a:endParaRPr lang="en-GB" sz="1800" dirty="0">
              <a:solidFill>
                <a:srgbClr val="636569"/>
              </a:solidFill>
              <a:effectLst/>
              <a:latin typeface="Arial" panose="020B0604020202020204" pitchFamily="34" charset="0"/>
              <a:ea typeface="Calibri" panose="020F0502020204030204" pitchFamily="34" charset="0"/>
            </a:endParaRPr>
          </a:p>
          <a:p>
            <a:pPr>
              <a:spcAft>
                <a:spcPts val="600"/>
              </a:spcAft>
            </a:pPr>
            <a:endParaRPr lang="en-GB" dirty="0">
              <a:solidFill>
                <a:srgbClr val="636569"/>
              </a:solidFill>
              <a:latin typeface="Arial" panose="020B0604020202020204" pitchFamily="34" charset="0"/>
              <a:ea typeface="Calibri" panose="020F0502020204030204" pitchFamily="34" charset="0"/>
            </a:endParaRPr>
          </a:p>
          <a:p>
            <a:pPr>
              <a:spcAft>
                <a:spcPts val="600"/>
              </a:spcAft>
            </a:pPr>
            <a:r>
              <a:rPr lang="en-GB" sz="1800" dirty="0">
                <a:solidFill>
                  <a:srgbClr val="636569"/>
                </a:solidFill>
                <a:effectLst/>
                <a:latin typeface="Arial" panose="020B0604020202020204" pitchFamily="34" charset="0"/>
                <a:ea typeface="Calibri" panose="020F0502020204030204" pitchFamily="34" charset="0"/>
              </a:rPr>
              <a:t>I declare the following paid or unpaid consultancies, business interests, grants and research support or sources of honoraria payments for the past three years, and anything else which could potentially be viewed as a conflict of interest:</a:t>
            </a:r>
            <a:endParaRPr lang="da-DK" sz="1200" dirty="0">
              <a:effectLst/>
              <a:latin typeface="Calibri" panose="020F0502020204030204" pitchFamily="34" charset="0"/>
              <a:ea typeface="Calibri" panose="020F0502020204030204" pitchFamily="34" charset="0"/>
            </a:endParaRPr>
          </a:p>
          <a:p>
            <a:pPr>
              <a:spcAft>
                <a:spcPts val="600"/>
              </a:spcAft>
            </a:pPr>
            <a:br>
              <a:rPr lang="en-GB" sz="2000" b="1" dirty="0">
                <a:solidFill>
                  <a:srgbClr val="003493"/>
                </a:solidFill>
                <a:effectLst/>
                <a:latin typeface="Arial" panose="020B0604020202020204" pitchFamily="34" charset="0"/>
                <a:ea typeface="Calibri" panose="020F0502020204030204" pitchFamily="34" charset="0"/>
              </a:rPr>
            </a:br>
            <a:r>
              <a:rPr lang="en-GB" dirty="0">
                <a:solidFill>
                  <a:srgbClr val="636569"/>
                </a:solidFill>
                <a:latin typeface="Arial" panose="020B0604020202020204" pitchFamily="34" charset="0"/>
                <a:ea typeface="Calibri" panose="020F0502020204030204" pitchFamily="34" charset="0"/>
              </a:rPr>
              <a:t>[Insert name of the company] / [Insert nature of the interest]</a:t>
            </a:r>
            <a:endParaRPr lang="da-DK" dirty="0">
              <a:solidFill>
                <a:srgbClr val="636569"/>
              </a:solidFill>
              <a:latin typeface="Arial" panose="020B0604020202020204" pitchFamily="34" charset="0"/>
              <a:ea typeface="Calibri" panose="020F0502020204030204" pitchFamily="34" charset="0"/>
            </a:endParaRPr>
          </a:p>
          <a:p>
            <a:pPr>
              <a:spcAft>
                <a:spcPts val="600"/>
              </a:spcAft>
            </a:pPr>
            <a:r>
              <a:rPr lang="en-GB" dirty="0">
                <a:solidFill>
                  <a:srgbClr val="636569"/>
                </a:solidFill>
                <a:latin typeface="Arial" panose="020B0604020202020204" pitchFamily="34" charset="0"/>
                <a:ea typeface="Calibri" panose="020F0502020204030204" pitchFamily="34" charset="0"/>
              </a:rPr>
              <a:t> </a:t>
            </a:r>
            <a:endParaRPr lang="da-DK" dirty="0">
              <a:solidFill>
                <a:srgbClr val="636569"/>
              </a:solidFill>
              <a:latin typeface="Arial" panose="020B0604020202020204" pitchFamily="34" charset="0"/>
              <a:ea typeface="Calibri" panose="020F0502020204030204" pitchFamily="34" charset="0"/>
            </a:endParaRPr>
          </a:p>
          <a:p>
            <a:pPr>
              <a:spcAft>
                <a:spcPts val="600"/>
              </a:spcAft>
            </a:pPr>
            <a:r>
              <a:rPr lang="da-DK" dirty="0">
                <a:solidFill>
                  <a:srgbClr val="636569"/>
                </a:solidFill>
                <a:latin typeface="Arial" panose="020B0604020202020204" pitchFamily="34" charset="0"/>
                <a:ea typeface="Calibri" panose="020F0502020204030204" pitchFamily="34" charset="0"/>
              </a:rPr>
              <a:t>or</a:t>
            </a:r>
          </a:p>
          <a:p>
            <a:pPr>
              <a:spcAft>
                <a:spcPts val="600"/>
              </a:spcAft>
            </a:pPr>
            <a:r>
              <a:rPr lang="da-DK" dirty="0">
                <a:solidFill>
                  <a:srgbClr val="636569"/>
                </a:solidFill>
                <a:latin typeface="Arial" panose="020B0604020202020204" pitchFamily="34" charset="0"/>
                <a:ea typeface="Calibri" panose="020F0502020204030204" pitchFamily="34" charset="0"/>
              </a:rPr>
              <a:t> </a:t>
            </a:r>
          </a:p>
          <a:p>
            <a:pPr>
              <a:spcAft>
                <a:spcPts val="600"/>
              </a:spcAft>
            </a:pPr>
            <a:r>
              <a:rPr lang="da-DK" dirty="0" err="1">
                <a:solidFill>
                  <a:srgbClr val="636569"/>
                </a:solidFill>
                <a:latin typeface="Arial" panose="020B0604020202020204" pitchFamily="34" charset="0"/>
                <a:ea typeface="Calibri" panose="020F0502020204030204" pitchFamily="34" charset="0"/>
              </a:rPr>
              <a:t>Nothing</a:t>
            </a:r>
            <a:r>
              <a:rPr lang="da-DK" dirty="0">
                <a:solidFill>
                  <a:srgbClr val="636569"/>
                </a:solidFill>
                <a:latin typeface="Arial" panose="020B0604020202020204" pitchFamily="34" charset="0"/>
                <a:ea typeface="Calibri" panose="020F0502020204030204" pitchFamily="34" charset="0"/>
              </a:rPr>
              <a:t> to </a:t>
            </a:r>
            <a:r>
              <a:rPr lang="da-DK" dirty="0" err="1">
                <a:solidFill>
                  <a:srgbClr val="636569"/>
                </a:solidFill>
                <a:latin typeface="Arial" panose="020B0604020202020204" pitchFamily="34" charset="0"/>
                <a:ea typeface="Calibri" panose="020F0502020204030204" pitchFamily="34" charset="0"/>
              </a:rPr>
              <a:t>declare</a:t>
            </a:r>
            <a:endParaRPr lang="da-DK" dirty="0">
              <a:solidFill>
                <a:srgbClr val="636569"/>
              </a:solidFill>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31989992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A0B67FA464D8B4CBB6AEFB9488249ED" ma:contentTypeVersion="18" ma:contentTypeDescription="Opret et nyt dokument." ma:contentTypeScope="" ma:versionID="6aee2462a49230b48270ce673de52860">
  <xsd:schema xmlns:xsd="http://www.w3.org/2001/XMLSchema" xmlns:xs="http://www.w3.org/2001/XMLSchema" xmlns:p="http://schemas.microsoft.com/office/2006/metadata/properties" xmlns:ns2="b4d6cae9-1b23-4ba0-814d-84f9c8a73ae9" xmlns:ns3="94e0d0e2-9954-492a-a201-833337da5f36" targetNamespace="http://schemas.microsoft.com/office/2006/metadata/properties" ma:root="true" ma:fieldsID="99082461d13984ee52f3a28bc2c7c931" ns2:_="" ns3:_="">
    <xsd:import namespace="b4d6cae9-1b23-4ba0-814d-84f9c8a73ae9"/>
    <xsd:import namespace="94e0d0e2-9954-492a-a201-833337da5f3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d6cae9-1b23-4ba0-814d-84f9c8a73a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Billedmærker" ma:readOnly="false" ma:fieldId="{5cf76f15-5ced-4ddc-b409-7134ff3c332f}" ma:taxonomyMulti="true" ma:sspId="110e2908-8406-4a64-b0cc-6591121ff29f"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ternalName="MediaServiceLocation" ma:readOnly="true">
      <xsd:simpleType>
        <xsd:restriction base="dms:Text"/>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e0d0e2-9954-492a-a201-833337da5f36"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9cf14fd8-a20e-4bf3-a451-ca74cea2079b}" ma:internalName="TaxCatchAll" ma:showField="CatchAllData" ma:web="94e0d0e2-9954-492a-a201-833337da5f36">
      <xsd:complexType>
        <xsd:complexContent>
          <xsd:extension base="dms:MultiChoiceLookup">
            <xsd:sequence>
              <xsd:element name="Value" type="dms:Lookup" maxOccurs="unbounded" minOccurs="0" nillable="true"/>
            </xsd:sequence>
          </xsd:extension>
        </xsd:complexContent>
      </xsd:complexType>
    </xsd:element>
    <xsd:element name="SharedWithUsers" ma:index="23"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4d6cae9-1b23-4ba0-814d-84f9c8a73ae9">
      <Terms xmlns="http://schemas.microsoft.com/office/infopath/2007/PartnerControls"/>
    </lcf76f155ced4ddcb4097134ff3c332f>
    <TaxCatchAll xmlns="94e0d0e2-9954-492a-a201-833337da5f36" xsi:nil="true"/>
  </documentManagement>
</p:properties>
</file>

<file path=customXml/itemProps1.xml><?xml version="1.0" encoding="utf-8"?>
<ds:datastoreItem xmlns:ds="http://schemas.openxmlformats.org/officeDocument/2006/customXml" ds:itemID="{BD29D412-7759-4D5C-BB4E-F3FF6652FDE6}"/>
</file>

<file path=customXml/itemProps2.xml><?xml version="1.0" encoding="utf-8"?>
<ds:datastoreItem xmlns:ds="http://schemas.openxmlformats.org/officeDocument/2006/customXml" ds:itemID="{720BBC43-734A-40C4-AA21-3F2E03AAF3F7}"/>
</file>

<file path=customXml/itemProps3.xml><?xml version="1.0" encoding="utf-8"?>
<ds:datastoreItem xmlns:ds="http://schemas.openxmlformats.org/officeDocument/2006/customXml" ds:itemID="{D2AD9F95-72C9-4638-AF29-7E586FB7BF7B}"/>
</file>

<file path=docProps/app.xml><?xml version="1.0" encoding="utf-8"?>
<Properties xmlns="http://schemas.openxmlformats.org/officeDocument/2006/extended-properties" xmlns:vt="http://schemas.openxmlformats.org/officeDocument/2006/docPropsVTypes">
  <TotalTime>6</TotalTime>
  <Words>68</Words>
  <Application>Microsoft Office PowerPoint</Application>
  <PresentationFormat>Widescreen</PresentationFormat>
  <Paragraphs>9</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Lene Winther Hagelskjær</dc:creator>
  <cp:lastModifiedBy>Lene Winther Hagelskjær</cp:lastModifiedBy>
  <cp:revision>1</cp:revision>
  <dcterms:created xsi:type="dcterms:W3CDTF">2025-06-23T09:17:02Z</dcterms:created>
  <dcterms:modified xsi:type="dcterms:W3CDTF">2025-06-23T09:23:14Z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0x0101000A0B67FA464D8B4CBB6AEFB9488249ED</vt:lpwstr>
  </property>
</Properties>
</file>