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>
        <p:scale>
          <a:sx n="75" d="100"/>
          <a:sy n="75" d="100"/>
        </p:scale>
        <p:origin x="1555" y="9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D7AAB-2756-8597-7FAA-49091445A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17F421-AB30-FC11-B35C-9794C0304B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A8732-AB5A-6562-9220-B0C4BD411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ECF1-9E64-4145-93F5-E0CE4C476974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F939B-1E4A-FA89-864E-A4FBA798A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B7D00-1DE3-A5A6-2E17-BAB0C494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8C13D-C4E7-4CEA-9818-A16D83502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320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F1BDA-DD95-D9B7-3F79-84573AC57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A0B0D-F37F-5651-436F-C53854826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46C62-A8A4-D5E0-1EB5-3BDEA272E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ECF1-9E64-4145-93F5-E0CE4C476974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93E8A-9811-361C-EE23-59D23267A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62A5B-D83E-C247-5ADA-71A7CBBBD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8C13D-C4E7-4CEA-9818-A16D83502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620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11D48-7290-40AE-160C-681E74AC3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215AE-F3DE-D6A1-450E-6ED945401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C64F8D-3EC2-A135-AD6C-12C635E80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ECF1-9E64-4145-93F5-E0CE4C476974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BB0F2-81FB-29EB-BBCF-47451E049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9C31C-82E6-3B3F-432A-3C4CD3D2E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8C13D-C4E7-4CEA-9818-A16D83502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591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58C78-3A06-762C-5C10-521F95C24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4023F-4FA3-C0DF-41AF-C8187A5200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9276EA-6D62-ED73-5397-C104490A5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B6BCDD-7831-8E61-F321-AA775A1A5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ECF1-9E64-4145-93F5-E0CE4C476974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018295-286C-AC0C-A4A9-44AF1D7C8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114FE-8761-4616-ACDC-11A55F301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8C13D-C4E7-4CEA-9818-A16D83502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958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82E6D-8A3D-404E-C978-71F4A1558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2AD4C1-024A-0104-1251-EA8AA64E1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9AE44-E560-AAB4-20AC-64D09145E2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EB4DCB-C5D7-07F7-125E-6AC782E9B6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6EDEA8-E4DE-2AFA-C3E1-F05AF6250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B3072B-1887-97EA-5359-D971B335A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ECF1-9E64-4145-93F5-E0CE4C476974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66F871-F527-9658-9499-28749AC5D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6DBDAD-4FDF-3D6C-DFF5-86F9A83C9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8C13D-C4E7-4CEA-9818-A16D83502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333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61C91-9227-0ADD-155A-759F20A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3F022A-8128-E994-82DE-ED5CFBA57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ECF1-9E64-4145-93F5-E0CE4C476974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ED92BD-438C-EB80-9C47-ECAF3F11F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BE28A0-07EE-236A-E2ED-6C621D1FD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8C13D-C4E7-4CEA-9818-A16D83502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014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728FFB-ADBA-DFC9-9573-750110BED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ECF1-9E64-4145-93F5-E0CE4C476974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6302F6-E58A-589F-EFFA-4EDAC31E8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0AD7B8-F186-BAA1-23D8-B8219FD66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8C13D-C4E7-4CEA-9818-A16D83502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550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66E09-E5D4-B67E-C4D7-97DFFC2AE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F0AB7-589F-EA8F-CE76-DB956B07E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D8C9E-6C4B-D41A-7A26-A2DD1322A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33A109-55A6-65F2-4AD0-BCC1544EF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ECF1-9E64-4145-93F5-E0CE4C476974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6B1C17-190D-BF21-CB16-FB1EAF80C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CCD0C-1E78-46B3-1E84-7A2EFB7B1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8C13D-C4E7-4CEA-9818-A16D83502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369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D0629-7A01-59A2-4D04-AB48C1301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E279AF-9ABB-AE06-353F-F7F49E8D45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4EE48-8753-4F21-B44F-42C78E349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280216-8736-3424-ACC2-875BD63CD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ECF1-9E64-4145-93F5-E0CE4C476974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A7913D-DD2A-30F9-05A7-FD05A2CC1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A6E46A-82EA-0015-901E-86D0C3728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8C13D-C4E7-4CEA-9818-A16D83502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245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E4468-500E-9951-0C30-A45D0FA8B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7E4DA0-9630-1B1C-86B0-B8391E1327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FD1DF-A470-459A-876A-1DAF8A661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ECF1-9E64-4145-93F5-E0CE4C476974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8D538-A13D-B0B6-870B-E671FB380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53F32-F15A-BCAF-55C5-6D4A8E9DE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8C13D-C4E7-4CEA-9818-A16D83502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740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7387CB-E7E4-7647-C7E7-EB885435B5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73339A-9B75-2A07-0A07-9B6AB2194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80601-7E8B-FFA9-A0EA-5A2CA6EEF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ECF1-9E64-4145-93F5-E0CE4C476974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39344-9654-EA2D-A0CC-D6A47EA16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BEFDD-7FC3-3E29-EFF6-C2EC6F8AD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8C13D-C4E7-4CEA-9818-A16D83502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630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0035C9-8DE8-395D-447E-E8E8A01BA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B9722-7AD2-8905-4170-1D1C34EB06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599DE-2614-4162-A68F-24220A330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C2ECF1-9E64-4145-93F5-E0CE4C476974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2D701-E42F-AA0C-7C28-F857E60874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BAA74-A2D1-8273-1A5D-37DAD2E7D0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C8C13D-C4E7-4CEA-9818-A16D83502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45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3BD1E-9B79-57DC-6473-FCD9033902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C318C-632F-77CB-36EC-7D6BCC2F64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0FF67E-90CE-BF9B-C28E-487793FCA4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4635305" cy="1499913"/>
          </a:xfrm>
          <a:prstGeom prst="rect">
            <a:avLst/>
          </a:prstGeom>
        </p:spPr>
      </p:pic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C52665C0-3F82-1893-8CF7-1F39185AF8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969" y="110426"/>
            <a:ext cx="1080080" cy="106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84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92B22-115C-ED60-75C3-46EE9C157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90A00-215C-7968-C356-F3D3B8C93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999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31DFC1-4AB6-954B-7E14-91BD57091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65BE6-5BEC-73B8-771F-1C6C2D42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9784D-47EE-8658-204B-EDEB36D89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white background with green squares&#10;&#10;AI-generated content may be incorrect.">
            <a:extLst>
              <a:ext uri="{FF2B5EF4-FFF2-40B4-BE49-F238E27FC236}">
                <a16:creationId xmlns:a16="http://schemas.microsoft.com/office/drawing/2014/main" id="{5F8330C5-4636-8B1D-4D74-5025D0AC2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46"/>
          <a:stretch>
            <a:fillRect/>
          </a:stretch>
        </p:blipFill>
        <p:spPr>
          <a:xfrm>
            <a:off x="1" y="6221028"/>
            <a:ext cx="12192000" cy="63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41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0B67FA464D8B4CBB6AEFB9488249ED" ma:contentTypeVersion="18" ma:contentTypeDescription="Opret et nyt dokument." ma:contentTypeScope="" ma:versionID="6aee2462a49230b48270ce673de52860">
  <xsd:schema xmlns:xsd="http://www.w3.org/2001/XMLSchema" xmlns:xs="http://www.w3.org/2001/XMLSchema" xmlns:p="http://schemas.microsoft.com/office/2006/metadata/properties" xmlns:ns2="b4d6cae9-1b23-4ba0-814d-84f9c8a73ae9" xmlns:ns3="94e0d0e2-9954-492a-a201-833337da5f36" targetNamespace="http://schemas.microsoft.com/office/2006/metadata/properties" ma:root="true" ma:fieldsID="99082461d13984ee52f3a28bc2c7c931" ns2:_="" ns3:_="">
    <xsd:import namespace="b4d6cae9-1b23-4ba0-814d-84f9c8a73ae9"/>
    <xsd:import namespace="94e0d0e2-9954-492a-a201-833337da5f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d6cae9-1b23-4ba0-814d-84f9c8a73a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ledmærker" ma:readOnly="false" ma:fieldId="{5cf76f15-5ced-4ddc-b409-7134ff3c332f}" ma:taxonomyMulti="true" ma:sspId="110e2908-8406-4a64-b0cc-6591121ff2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e0d0e2-9954-492a-a201-833337da5f3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9cf14fd8-a20e-4bf3-a451-ca74cea2079b}" ma:internalName="TaxCatchAll" ma:showField="CatchAllData" ma:web="94e0d0e2-9954-492a-a201-833337da5f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d6cae9-1b23-4ba0-814d-84f9c8a73ae9">
      <Terms xmlns="http://schemas.microsoft.com/office/infopath/2007/PartnerControls"/>
    </lcf76f155ced4ddcb4097134ff3c332f>
    <TaxCatchAll xmlns="94e0d0e2-9954-492a-a201-833337da5f36" xsi:nil="true"/>
  </documentManagement>
</p:properties>
</file>

<file path=customXml/itemProps1.xml><?xml version="1.0" encoding="utf-8"?>
<ds:datastoreItem xmlns:ds="http://schemas.openxmlformats.org/officeDocument/2006/customXml" ds:itemID="{F7230BA6-D17C-45A5-910B-C3F36551B2A2}"/>
</file>

<file path=customXml/itemProps2.xml><?xml version="1.0" encoding="utf-8"?>
<ds:datastoreItem xmlns:ds="http://schemas.openxmlformats.org/officeDocument/2006/customXml" ds:itemID="{56633502-CC35-4D19-94D6-0558DAF57F09}"/>
</file>

<file path=customXml/itemProps3.xml><?xml version="1.0" encoding="utf-8"?>
<ds:datastoreItem xmlns:ds="http://schemas.openxmlformats.org/officeDocument/2006/customXml" ds:itemID="{E3D687E1-AEFE-41A7-B57E-830E649533D1}"/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Lene Winther Hagelskjær</dc:creator>
  <cp:lastModifiedBy>Lene Winther Hagelskjær</cp:lastModifiedBy>
  <cp:revision>1</cp:revision>
  <dcterms:created xsi:type="dcterms:W3CDTF">2025-06-23T09:17:02Z</dcterms:created>
  <dcterms:modified xsi:type="dcterms:W3CDTF">2025-06-23T09:20:11Z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0x0101000A0B67FA464D8B4CBB6AEFB9488249ED</vt:lpwstr>
  </property>
</Properties>
</file>