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0276800" cy="42799000"/>
  <p:notesSz cx="6858000" cy="9144000"/>
  <p:embeddedFontLst>
    <p:embeddedFont>
      <p:font typeface="Open Sans Condensed" panose="020B0604020202020204" charset="0"/>
      <p:regular r:id="rId3"/>
    </p:embeddedFont>
    <p:embeddedFont>
      <p:font typeface="Open Sans Condensed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8" d="100"/>
          <a:sy n="18" d="100"/>
        </p:scale>
        <p:origin x="3456" y="19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font" Target="fonts/font2.fntdata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0143368"/>
            <a:ext cx="30276000" cy="2660632"/>
          </a:xfrm>
          <a:custGeom>
            <a:avLst/>
            <a:gdLst/>
            <a:ahLst/>
            <a:cxnLst/>
            <a:rect l="l" t="t" r="r" b="b"/>
            <a:pathLst>
              <a:path w="30276000" h="2660632">
                <a:moveTo>
                  <a:pt x="0" y="0"/>
                </a:moveTo>
                <a:lnTo>
                  <a:pt x="30276000" y="0"/>
                </a:lnTo>
                <a:lnTo>
                  <a:pt x="30276000" y="2660632"/>
                </a:lnTo>
                <a:lnTo>
                  <a:pt x="0" y="26606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4008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417376" y="40425120"/>
            <a:ext cx="2263701" cy="2241064"/>
          </a:xfrm>
          <a:custGeom>
            <a:avLst/>
            <a:gdLst/>
            <a:ahLst/>
            <a:cxnLst/>
            <a:rect l="l" t="t" r="r" b="b"/>
            <a:pathLst>
              <a:path w="2263701" h="2241064">
                <a:moveTo>
                  <a:pt x="0" y="0"/>
                </a:moveTo>
                <a:lnTo>
                  <a:pt x="2263701" y="0"/>
                </a:lnTo>
                <a:lnTo>
                  <a:pt x="2263701" y="2241063"/>
                </a:lnTo>
                <a:lnTo>
                  <a:pt x="0" y="22410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583253" y="40318245"/>
            <a:ext cx="12110837" cy="2168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1"/>
              </a:lnSpc>
            </a:pPr>
            <a:r>
              <a:rPr lang="en-US" sz="7093" b="1" dirty="0">
                <a:solidFill>
                  <a:srgbClr val="FFFFFF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EBJIS</a:t>
            </a:r>
            <a:r>
              <a:rPr lang="en-US" sz="7093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2025   </a:t>
            </a:r>
          </a:p>
          <a:p>
            <a:pPr algn="l">
              <a:lnSpc>
                <a:spcPts val="7276"/>
              </a:lnSpc>
            </a:pPr>
            <a:r>
              <a:rPr lang="en-US" sz="5197" b="1" dirty="0">
                <a:solidFill>
                  <a:srgbClr val="FFBD59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11-13 SEPTEMBER 2025 · BOLOGNA · ITALY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0B67FA464D8B4CBB6AEFB9488249ED" ma:contentTypeVersion="18" ma:contentTypeDescription="Opret et nyt dokument." ma:contentTypeScope="" ma:versionID="6aee2462a49230b48270ce673de52860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99082461d13984ee52f3a28bc2c7c931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9cf14fd8-a20e-4bf3-a451-ca74cea2079b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6cae9-1b23-4ba0-814d-84f9c8a73ae9">
      <Terms xmlns="http://schemas.microsoft.com/office/infopath/2007/PartnerControls"/>
    </lcf76f155ced4ddcb4097134ff3c332f>
    <TaxCatchAll xmlns="94e0d0e2-9954-492a-a201-833337da5f36" xsi:nil="true"/>
  </documentManagement>
</p:properties>
</file>

<file path=customXml/itemProps1.xml><?xml version="1.0" encoding="utf-8"?>
<ds:datastoreItem xmlns:ds="http://schemas.openxmlformats.org/officeDocument/2006/customXml" ds:itemID="{86E346A2-4A49-47FF-839E-1AA3FE9A5E0A}"/>
</file>

<file path=customXml/itemProps2.xml><?xml version="1.0" encoding="utf-8"?>
<ds:datastoreItem xmlns:ds="http://schemas.openxmlformats.org/officeDocument/2006/customXml" ds:itemID="{2DECB08B-6FF4-4851-81F0-D1502D2B47B5}"/>
</file>

<file path=customXml/itemProps3.xml><?xml version="1.0" encoding="utf-8"?>
<ds:datastoreItem xmlns:ds="http://schemas.openxmlformats.org/officeDocument/2006/customXml" ds:itemID="{5375AE30-C9B6-4B0D-BB9A-E0C35914EA9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Open Sans Condensed Bold</vt:lpstr>
      <vt:lpstr>Calibri</vt:lpstr>
      <vt:lpstr>Open Sans Condensed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EBJIS 2025 e-poster template</dc:title>
  <dc:creator>Lene Winther Hagelskjær</dc:creator>
  <cp:lastModifiedBy>Lene Winther Hagelskjær</cp:lastModifiedBy>
  <cp:revision>1</cp:revision>
  <dcterms:created xsi:type="dcterms:W3CDTF">2006-08-16T00:00:00Z</dcterms:created>
  <dcterms:modified xsi:type="dcterms:W3CDTF">2025-06-23T09:43:59Z</dcterms:modified>
  <dc:identifier>DAGrKYhP6wo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0x0101000A0B67FA464D8B4CBB6AEFB9488249ED</vt:lpwstr>
  </property>
</Properties>
</file>