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6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4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e Winther Hagelskjær" userId="cf17f970-df3f-49be-a07f-4764bae1ae0d" providerId="ADAL" clId="{6D6ABF72-C231-4FC0-B93D-9584D24AEF4D}"/>
    <pc:docChg chg="modSld">
      <pc:chgData name="Lene Winther Hagelskjær" userId="cf17f970-df3f-49be-a07f-4764bae1ae0d" providerId="ADAL" clId="{6D6ABF72-C231-4FC0-B93D-9584D24AEF4D}" dt="2026-03-10T10:06:47.132" v="150" actId="1076"/>
      <pc:docMkLst>
        <pc:docMk/>
      </pc:docMkLst>
      <pc:sldChg chg="addSp modSp mod">
        <pc:chgData name="Lene Winther Hagelskjær" userId="cf17f970-df3f-49be-a07f-4764bae1ae0d" providerId="ADAL" clId="{6D6ABF72-C231-4FC0-B93D-9584D24AEF4D}" dt="2026-03-10T10:06:47.132" v="150" actId="1076"/>
        <pc:sldMkLst>
          <pc:docMk/>
          <pc:sldMk cId="319865391" sldId="256"/>
        </pc:sldMkLst>
        <pc:spChg chg="add mod">
          <ac:chgData name="Lene Winther Hagelskjær" userId="cf17f970-df3f-49be-a07f-4764bae1ae0d" providerId="ADAL" clId="{6D6ABF72-C231-4FC0-B93D-9584D24AEF4D}" dt="2026-03-10T10:06:45.711" v="149" actId="1076"/>
          <ac:spMkLst>
            <pc:docMk/>
            <pc:sldMk cId="319865391" sldId="256"/>
            <ac:spMk id="4" creationId="{2DBAC7F2-E481-A2D5-7C15-81215A8254EA}"/>
          </ac:spMkLst>
        </pc:spChg>
        <pc:picChg chg="add mod">
          <ac:chgData name="Lene Winther Hagelskjær" userId="cf17f970-df3f-49be-a07f-4764bae1ae0d" providerId="ADAL" clId="{6D6ABF72-C231-4FC0-B93D-9584D24AEF4D}" dt="2026-03-10T10:06:47.132" v="150" actId="1076"/>
          <ac:picMkLst>
            <pc:docMk/>
            <pc:sldMk cId="319865391" sldId="256"/>
            <ac:picMk id="7" creationId="{968B0693-4A4A-5E7A-1517-12D295487E4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F7055-66F0-AB07-0C76-F856EA6A4F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5B4FA0-D7F3-40EE-8907-B8EF507A92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4FB93-C326-8249-61B7-447673D6E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75693-1662-9065-9F39-70617710B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B5F80-59A8-8A6F-9527-4DC0F3521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261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6246A-74F8-A87C-DA09-99937ED6B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2BC2-9B14-D269-B74F-49D8C069D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44FF5-2846-04AC-2B51-EAE975D0F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3147F-E566-BEE7-CE03-E9D988E54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389A7-F603-178C-5A4D-5431AF7CB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633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0AEA7-766B-0490-4310-A67144970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108839-8422-4418-9415-FB44A4F50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75E56-1DD7-FF52-B2FA-7218D10A4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336FB-18AF-5439-9A0A-560F23053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4D38C-4DF7-05E3-9226-75C9AD18F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578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A2351-9DE5-43DF-983B-4C6DDD181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41753-2951-D12A-B8E7-FCCB6FEFE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CCD1D8-FC05-3670-DFF9-B0AEEA218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0C9BA8-FCEB-21B1-A880-5B145191D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B77D15-8DF3-A49C-2058-C16943C91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10E0DA-7FE5-5502-8EF5-9E17E7B64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48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5867-187C-878A-FEB0-B16A2011C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4E555E-A984-5CC3-98D8-38F1555D6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A5EEE9-CB99-8121-6E6E-F4041E4F60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39670A-4254-0E5A-9BE0-F6ED73244F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DB1CD2-B9FF-F932-5E5A-639BA55413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AE24E0-98D4-CE5A-39B1-447C04659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D2C5B3-0BDB-D85A-8BF4-BB7D99E71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103F3B-4205-E6A9-1117-A1564A15C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349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68BDC-F609-1474-C9FA-43F6B6FA2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713A6D-CBE4-0124-3DD4-96F3708E1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5D44BC-71AD-99FC-CB32-93FCCE73B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38C3F0-8F69-BC5A-181E-AB52A73EB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718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ED9DC9-5874-4DCE-30B8-4104BE986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41E7C-7E78-A782-63FA-E5A64F020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BD9D9E-C4CD-248B-9EE7-D92AADE89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97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E7BA4-A572-50C0-F51E-1E90925D5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F4C05-D588-EC0C-BD7D-1AEA7BD70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B90DD5-10F5-E688-C37B-39DB4C70FE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0533A3-B423-AE3F-17AE-59FD3FCB6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C5CB7-92A5-4C6F-C34C-8DDB3E3A4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C2AD8D-5AEB-8975-4453-21F551D14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664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933A8-E88B-4A70-9A12-28701C4F4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A46121-ED2F-D8F7-1ECE-F5BD9D865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DDF05B-783D-6848-7B52-487468CBE9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E1F381-E72C-1FCF-7FDB-63772A137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3B8E8-5558-3F69-760B-2BA96008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3823B7-FBE6-D359-CC5A-E10858F15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15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4B562-07E4-2DC2-D76A-0BD0AE576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9AEF13-0C16-FFB8-0A18-E087B2B565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D72BF-13D0-4424-E11C-A20C293E1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5086A-FE48-7170-97F6-B5C9C474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B0937-EFB6-1BEE-9630-D43621A86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849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19F384-26C7-E356-B870-C5072C0A5C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FB27EF-4F40-C922-83CF-7C54D612BB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BAE0A-DDA9-36B7-F24B-7AD249D0A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E64CF-9CD7-E570-03CC-964C09C23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F1FB2-E65A-5FEF-1189-176216690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72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5AAF16-936E-103A-B921-3E37FFCA5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CDDA4-8B79-C253-3ABA-4F32E4344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B0547-2447-92C3-A5AF-2F372C0749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4FEF81-A912-452A-81BF-D5CFBEC9C41A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000E4-1EE3-CEEB-D965-15B7CEA566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01420-5E98-6413-9284-3A1CE0AC1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696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A31BE-DB4B-C2BE-B55B-6AFFE3BE7A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47D591-6AC4-1D80-FC87-137342DA21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oster of a city&#10;&#10;AI-generated content may be incorrect.">
            <a:extLst>
              <a:ext uri="{FF2B5EF4-FFF2-40B4-BE49-F238E27FC236}">
                <a16:creationId xmlns:a16="http://schemas.microsoft.com/office/drawing/2014/main" id="{34FE00E2-8EDF-A81F-E4D9-E9768E7F1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"/>
            <a:ext cx="12192000" cy="6857786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DBAC7F2-E481-A2D5-7C15-81215A8254EA}"/>
              </a:ext>
            </a:extLst>
          </p:cNvPr>
          <p:cNvSpPr/>
          <p:nvPr/>
        </p:nvSpPr>
        <p:spPr>
          <a:xfrm>
            <a:off x="3710609" y="5232883"/>
            <a:ext cx="4770782" cy="111718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a-DK" b="1" dirty="0">
                <a:solidFill>
                  <a:srgbClr val="F36D47"/>
                </a:solidFill>
              </a:rPr>
              <a:t>SUBMIT YOUR ABSTRACT NOW</a:t>
            </a:r>
          </a:p>
          <a:p>
            <a:r>
              <a:rPr lang="da-DK" b="1" dirty="0"/>
              <a:t>Submission Deadline:</a:t>
            </a:r>
            <a:r>
              <a:rPr lang="da-DK" dirty="0"/>
              <a:t> </a:t>
            </a:r>
            <a:r>
              <a:rPr lang="da-DK" b="1" dirty="0"/>
              <a:t>15 April</a:t>
            </a:r>
            <a:endParaRPr lang="en-GB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8B0693-4A4A-5E7A-1517-12D295487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512" y="5269671"/>
            <a:ext cx="1043610" cy="104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65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d6cae9-1b23-4ba0-814d-84f9c8a73ae9">
      <Terms xmlns="http://schemas.microsoft.com/office/infopath/2007/PartnerControls"/>
    </lcf76f155ced4ddcb4097134ff3c332f>
    <TaxCatchAll xmlns="94e0d0e2-9954-492a-a201-833337da5f3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0B67FA464D8B4CBB6AEFB9488249ED" ma:contentTypeVersion="19" ma:contentTypeDescription="Opret et nyt dokument." ma:contentTypeScope="" ma:versionID="ec2402c30d2b94809e0a211715ed4085">
  <xsd:schema xmlns:xsd="http://www.w3.org/2001/XMLSchema" xmlns:xs="http://www.w3.org/2001/XMLSchema" xmlns:p="http://schemas.microsoft.com/office/2006/metadata/properties" xmlns:ns2="b4d6cae9-1b23-4ba0-814d-84f9c8a73ae9" xmlns:ns3="94e0d0e2-9954-492a-a201-833337da5f36" targetNamespace="http://schemas.microsoft.com/office/2006/metadata/properties" ma:root="true" ma:fieldsID="cc80fc26663f61205b88e9e096ee55f5" ns2:_="" ns3:_="">
    <xsd:import namespace="b4d6cae9-1b23-4ba0-814d-84f9c8a73ae9"/>
    <xsd:import namespace="94e0d0e2-9954-492a-a201-833337da5f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d6cae9-1b23-4ba0-814d-84f9c8a73a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ledmærker" ma:readOnly="false" ma:fieldId="{5cf76f15-5ced-4ddc-b409-7134ff3c332f}" ma:taxonomyMulti="true" ma:sspId="110e2908-8406-4a64-b0cc-6591121ff2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e0d0e2-9954-492a-a201-833337da5f3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9cf14fd8-a20e-4bf3-a451-ca74cea2079b}" ma:internalName="TaxCatchAll" ma:showField="CatchAllData" ma:web="94e0d0e2-9954-492a-a201-833337da5f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170671-474B-4014-95DB-25D63C06B807}">
  <ds:schemaRefs>
    <ds:schemaRef ds:uri="http://schemas.microsoft.com/office/2006/metadata/properties"/>
    <ds:schemaRef ds:uri="http://schemas.microsoft.com/office/infopath/2007/PartnerControls"/>
    <ds:schemaRef ds:uri="b4d6cae9-1b23-4ba0-814d-84f9c8a73ae9"/>
    <ds:schemaRef ds:uri="94e0d0e2-9954-492a-a201-833337da5f36"/>
  </ds:schemaRefs>
</ds:datastoreItem>
</file>

<file path=customXml/itemProps2.xml><?xml version="1.0" encoding="utf-8"?>
<ds:datastoreItem xmlns:ds="http://schemas.openxmlformats.org/officeDocument/2006/customXml" ds:itemID="{446DB86C-FC44-41BF-B1D1-C920EAF4AB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2226FB4-5604-4463-AEE9-6D14F7ADCD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d6cae9-1b23-4ba0-814d-84f9c8a73ae9"/>
    <ds:schemaRef ds:uri="94e0d0e2-9954-492a-a201-833337da5f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Lene Winther Hagelskjær</dc:creator>
  <cp:lastModifiedBy>Lene Winther Hagelskjær</cp:lastModifiedBy>
  <cp:revision>1</cp:revision>
  <dcterms:created xsi:type="dcterms:W3CDTF">2025-08-25T09:36:07Z</dcterms:created>
  <dcterms:modified xsi:type="dcterms:W3CDTF">2026-03-10T10:06:47Z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0x0101000A0B67FA464D8B4CBB6AEFB9488249ED</vt:lpwstr>
  </property>
  <property fmtid="{D5CDD505-2E9C-101B-9397-08002B2CF9AE}" pid="3" name="MediaServiceImageTags">
    <vt:lpwstr/>
  </property>
</Properties>
</file>