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7"/>
  </p:notesMasterIdLst>
  <p:sldIdLst>
    <p:sldId id="256" r:id="rId5"/>
    <p:sldId id="257" r:id="rId6"/>
  </p:sldIdLst>
  <p:sldSz cx="9906000" cy="6858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C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829A25F-85ED-45A5-AC9D-5A222FCD889D}" v="5" dt="2026-03-26T08:30:19.3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1770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kke Hellung" userId="afce750d-fb00-4907-972b-29bbe01e9356" providerId="ADAL" clId="{99698034-5CF5-4436-81E0-36A737E5D39E}"/>
    <pc:docChg chg="undo custSel modSld">
      <pc:chgData name="Rikke Hellung" userId="afce750d-fb00-4907-972b-29bbe01e9356" providerId="ADAL" clId="{99698034-5CF5-4436-81E0-36A737E5D39E}" dt="2026-03-26T08:31:08.059" v="64" actId="255"/>
      <pc:docMkLst>
        <pc:docMk/>
      </pc:docMkLst>
      <pc:sldChg chg="addSp delSp modSp mod">
        <pc:chgData name="Rikke Hellung" userId="afce750d-fb00-4907-972b-29bbe01e9356" providerId="ADAL" clId="{99698034-5CF5-4436-81E0-36A737E5D39E}" dt="2026-03-26T08:31:08.059" v="64" actId="255"/>
        <pc:sldMkLst>
          <pc:docMk/>
          <pc:sldMk cId="699965006" sldId="256"/>
        </pc:sldMkLst>
        <pc:spChg chg="mod">
          <ac:chgData name="Rikke Hellung" userId="afce750d-fb00-4907-972b-29bbe01e9356" providerId="ADAL" clId="{99698034-5CF5-4436-81E0-36A737E5D39E}" dt="2026-03-26T08:31:08.059" v="64" actId="255"/>
          <ac:spMkLst>
            <pc:docMk/>
            <pc:sldMk cId="699965006" sldId="256"/>
            <ac:spMk id="26" creationId="{9A693282-082B-404F-89ED-86060EA5F29B}"/>
          </ac:spMkLst>
        </pc:spChg>
        <pc:spChg chg="add mod">
          <ac:chgData name="Rikke Hellung" userId="afce750d-fb00-4907-972b-29bbe01e9356" providerId="ADAL" clId="{99698034-5CF5-4436-81E0-36A737E5D39E}" dt="2026-03-26T08:28:42.298" v="43" actId="20577"/>
          <ac:spMkLst>
            <pc:docMk/>
            <pc:sldMk cId="699965006" sldId="256"/>
            <ac:spMk id="32" creationId="{43F2E710-BA4A-B212-4B35-C03F4B6331DB}"/>
          </ac:spMkLst>
        </pc:spChg>
        <pc:spChg chg="mod">
          <ac:chgData name="Rikke Hellung" userId="afce750d-fb00-4907-972b-29bbe01e9356" providerId="ADAL" clId="{99698034-5CF5-4436-81E0-36A737E5D39E}" dt="2026-03-26T08:27:58.810" v="13" actId="20577"/>
          <ac:spMkLst>
            <pc:docMk/>
            <pc:sldMk cId="699965006" sldId="256"/>
            <ac:spMk id="36" creationId="{02E4EC61-05CA-0A85-0A77-1A60FC99A29D}"/>
          </ac:spMkLst>
        </pc:spChg>
        <pc:spChg chg="mod">
          <ac:chgData name="Rikke Hellung" userId="afce750d-fb00-4907-972b-29bbe01e9356" providerId="ADAL" clId="{99698034-5CF5-4436-81E0-36A737E5D39E}" dt="2026-03-26T08:29:36.671" v="50" actId="14100"/>
          <ac:spMkLst>
            <pc:docMk/>
            <pc:sldMk cId="699965006" sldId="256"/>
            <ac:spMk id="71" creationId="{F654397A-152A-F474-E9CC-D359A0663E51}"/>
          </ac:spMkLst>
        </pc:spChg>
        <pc:spChg chg="del">
          <ac:chgData name="Rikke Hellung" userId="afce750d-fb00-4907-972b-29bbe01e9356" providerId="ADAL" clId="{99698034-5CF5-4436-81E0-36A737E5D39E}" dt="2026-03-26T08:29:25.196" v="47" actId="478"/>
          <ac:spMkLst>
            <pc:docMk/>
            <pc:sldMk cId="699965006" sldId="256"/>
            <ac:spMk id="73" creationId="{C681ECFA-519B-3B9E-5768-EBCFB65CCB22}"/>
          </ac:spMkLst>
        </pc:spChg>
        <pc:spChg chg="mod">
          <ac:chgData name="Rikke Hellung" userId="afce750d-fb00-4907-972b-29bbe01e9356" providerId="ADAL" clId="{99698034-5CF5-4436-81E0-36A737E5D39E}" dt="2026-03-26T08:29:40.799" v="51" actId="1035"/>
          <ac:spMkLst>
            <pc:docMk/>
            <pc:sldMk cId="699965006" sldId="256"/>
            <ac:spMk id="74" creationId="{093327FF-0436-D3CE-51D9-2F6F74C664EA}"/>
          </ac:spMkLst>
        </pc:spChg>
        <pc:spChg chg="mod">
          <ac:chgData name="Rikke Hellung" userId="afce750d-fb00-4907-972b-29bbe01e9356" providerId="ADAL" clId="{99698034-5CF5-4436-81E0-36A737E5D39E}" dt="2026-03-26T08:30:04.606" v="54"/>
          <ac:spMkLst>
            <pc:docMk/>
            <pc:sldMk cId="699965006" sldId="256"/>
            <ac:spMk id="78" creationId="{5E3E2D8E-C8F5-59F1-A17F-44736243DC51}"/>
          </ac:spMkLst>
        </pc:spChg>
        <pc:spChg chg="mod">
          <ac:chgData name="Rikke Hellung" userId="afce750d-fb00-4907-972b-29bbe01e9356" providerId="ADAL" clId="{99698034-5CF5-4436-81E0-36A737E5D39E}" dt="2026-03-26T08:30:04.606" v="54"/>
          <ac:spMkLst>
            <pc:docMk/>
            <pc:sldMk cId="699965006" sldId="256"/>
            <ac:spMk id="79" creationId="{CCD1C652-F30D-B988-F81E-ABE21FC1C215}"/>
          </ac:spMkLst>
        </pc:spChg>
        <pc:spChg chg="mod">
          <ac:chgData name="Rikke Hellung" userId="afce750d-fb00-4907-972b-29bbe01e9356" providerId="ADAL" clId="{99698034-5CF5-4436-81E0-36A737E5D39E}" dt="2026-03-26T08:30:04.606" v="54"/>
          <ac:spMkLst>
            <pc:docMk/>
            <pc:sldMk cId="699965006" sldId="256"/>
            <ac:spMk id="81" creationId="{694653FA-BA10-7ED2-2C15-5D142220BBEB}"/>
          </ac:spMkLst>
        </pc:spChg>
        <pc:spChg chg="mod">
          <ac:chgData name="Rikke Hellung" userId="afce750d-fb00-4907-972b-29bbe01e9356" providerId="ADAL" clId="{99698034-5CF5-4436-81E0-36A737E5D39E}" dt="2026-03-26T08:30:19.309" v="58"/>
          <ac:spMkLst>
            <pc:docMk/>
            <pc:sldMk cId="699965006" sldId="256"/>
            <ac:spMk id="95" creationId="{1834B63D-E7E8-A91B-81D5-15AE780BBDF3}"/>
          </ac:spMkLst>
        </pc:spChg>
        <pc:spChg chg="mod">
          <ac:chgData name="Rikke Hellung" userId="afce750d-fb00-4907-972b-29bbe01e9356" providerId="ADAL" clId="{99698034-5CF5-4436-81E0-36A737E5D39E}" dt="2026-03-26T08:30:19.309" v="58"/>
          <ac:spMkLst>
            <pc:docMk/>
            <pc:sldMk cId="699965006" sldId="256"/>
            <ac:spMk id="96" creationId="{7CA1CFAA-F6F7-6594-4BAB-9B26F6B920EA}"/>
          </ac:spMkLst>
        </pc:spChg>
        <pc:spChg chg="mod">
          <ac:chgData name="Rikke Hellung" userId="afce750d-fb00-4907-972b-29bbe01e9356" providerId="ADAL" clId="{99698034-5CF5-4436-81E0-36A737E5D39E}" dt="2026-03-26T08:30:19.309" v="58"/>
          <ac:spMkLst>
            <pc:docMk/>
            <pc:sldMk cId="699965006" sldId="256"/>
            <ac:spMk id="97" creationId="{D024D568-3089-7442-BE65-49E071B67FE6}"/>
          </ac:spMkLst>
        </pc:spChg>
        <pc:grpChg chg="add del mod">
          <ac:chgData name="Rikke Hellung" userId="afce750d-fb00-4907-972b-29bbe01e9356" providerId="ADAL" clId="{99698034-5CF5-4436-81E0-36A737E5D39E}" dt="2026-03-26T08:30:45.134" v="61" actId="478"/>
          <ac:grpSpMkLst>
            <pc:docMk/>
            <pc:sldMk cId="699965006" sldId="256"/>
            <ac:grpSpMk id="52" creationId="{61E49441-AFC9-4E48-AB81-56371708D72E}"/>
          </ac:grpSpMkLst>
        </pc:grpChg>
        <pc:grpChg chg="del mod">
          <ac:chgData name="Rikke Hellung" userId="afce750d-fb00-4907-972b-29bbe01e9356" providerId="ADAL" clId="{99698034-5CF5-4436-81E0-36A737E5D39E}" dt="2026-03-26T08:30:44.359" v="60" actId="478"/>
          <ac:grpSpMkLst>
            <pc:docMk/>
            <pc:sldMk cId="699965006" sldId="256"/>
            <ac:grpSpMk id="82" creationId="{01AEDEC2-A0A0-5DAB-23AE-465E29F4364C}"/>
          </ac:grpSpMkLst>
        </pc:grpChg>
        <pc:grpChg chg="del">
          <ac:chgData name="Rikke Hellung" userId="afce750d-fb00-4907-972b-29bbe01e9356" providerId="ADAL" clId="{99698034-5CF5-4436-81E0-36A737E5D39E}" dt="2026-03-26T08:30:15.606" v="57" actId="478"/>
          <ac:grpSpMkLst>
            <pc:docMk/>
            <pc:sldMk cId="699965006" sldId="256"/>
            <ac:grpSpMk id="83" creationId="{65AA8A13-5169-FBD7-E2C9-4E956F6410F8}"/>
          </ac:grpSpMkLst>
        </pc:grpChg>
        <pc:grpChg chg="del">
          <ac:chgData name="Rikke Hellung" userId="afce750d-fb00-4907-972b-29bbe01e9356" providerId="ADAL" clId="{99698034-5CF5-4436-81E0-36A737E5D39E}" dt="2026-03-26T08:30:06.559" v="55" actId="478"/>
          <ac:grpSpMkLst>
            <pc:docMk/>
            <pc:sldMk cId="699965006" sldId="256"/>
            <ac:grpSpMk id="88" creationId="{0B6C972C-5D8B-2818-B18E-4DA181108199}"/>
          </ac:grpSpMkLst>
        </pc:grpChg>
        <pc:grpChg chg="add del mod">
          <ac:chgData name="Rikke Hellung" userId="afce750d-fb00-4907-972b-29bbe01e9356" providerId="ADAL" clId="{99698034-5CF5-4436-81E0-36A737E5D39E}" dt="2026-03-26T08:30:45.849" v="62" actId="478"/>
          <ac:grpSpMkLst>
            <pc:docMk/>
            <pc:sldMk cId="699965006" sldId="256"/>
            <ac:grpSpMk id="94" creationId="{BF25E4CA-1AA9-4C5E-BD7A-FD7C5AD6C235}"/>
          </ac:grpSpMkLst>
        </pc:grpChg>
        <pc:picChg chg="mod">
          <ac:chgData name="Rikke Hellung" userId="afce750d-fb00-4907-972b-29bbe01e9356" providerId="ADAL" clId="{99698034-5CF5-4436-81E0-36A737E5D39E}" dt="2026-03-26T08:29:19.732" v="46" actId="1076"/>
          <ac:picMkLst>
            <pc:docMk/>
            <pc:sldMk cId="699965006" sldId="256"/>
            <ac:picMk id="21" creationId="{89D19C44-F091-7DCC-CAFC-835A9EC33DF9}"/>
          </ac:picMkLst>
        </pc:picChg>
        <pc:picChg chg="add mod">
          <ac:chgData name="Rikke Hellung" userId="afce750d-fb00-4907-972b-29bbe01e9356" providerId="ADAL" clId="{99698034-5CF5-4436-81E0-36A737E5D39E}" dt="2026-03-26T08:29:10.906" v="45"/>
          <ac:picMkLst>
            <pc:docMk/>
            <pc:sldMk cId="699965006" sldId="256"/>
            <ac:picMk id="50" creationId="{84AB981E-0FA2-B92C-68EA-17CAAF63A6E9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D61E3A-3DFD-4783-9239-8581E3FA7C30}" type="datetimeFigureOut">
              <a:rPr lang="en-GB" smtClean="0"/>
              <a:t>26/03/2026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1425"/>
            <a:ext cx="48355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A95613-68CD-4054-B9B6-C3E508310A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99574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A95613-68CD-4054-B9B6-C3E508310AA5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74030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2E19F-48E7-AE4C-9519-8A6BCAEA85FF}" type="datetimeFigureOut">
              <a:rPr lang="da-DK" smtClean="0"/>
              <a:t>26-03-2026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85EDE-1879-7F40-8B11-D7D0DC5D7FAC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70191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2E19F-48E7-AE4C-9519-8A6BCAEA85FF}" type="datetimeFigureOut">
              <a:rPr lang="da-DK" smtClean="0"/>
              <a:t>26-03-2026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85EDE-1879-7F40-8B11-D7D0DC5D7FAC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85109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2E19F-48E7-AE4C-9519-8A6BCAEA85FF}" type="datetimeFigureOut">
              <a:rPr lang="da-DK" smtClean="0"/>
              <a:t>26-03-2026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85EDE-1879-7F40-8B11-D7D0DC5D7FAC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139691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2E19F-48E7-AE4C-9519-8A6BCAEA85FF}" type="datetimeFigureOut">
              <a:rPr lang="da-DK" smtClean="0"/>
              <a:t>26-03-2026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85EDE-1879-7F40-8B11-D7D0DC5D7FAC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99918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2E19F-48E7-AE4C-9519-8A6BCAEA85FF}" type="datetimeFigureOut">
              <a:rPr lang="da-DK" smtClean="0"/>
              <a:t>26-03-2026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85EDE-1879-7F40-8B11-D7D0DC5D7FAC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586928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2E19F-48E7-AE4C-9519-8A6BCAEA85FF}" type="datetimeFigureOut">
              <a:rPr lang="da-DK" smtClean="0"/>
              <a:t>26-03-2026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85EDE-1879-7F40-8B11-D7D0DC5D7FAC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3743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2E19F-48E7-AE4C-9519-8A6BCAEA85FF}" type="datetimeFigureOut">
              <a:rPr lang="da-DK" smtClean="0"/>
              <a:t>26-03-2026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85EDE-1879-7F40-8B11-D7D0DC5D7FAC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98638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2E19F-48E7-AE4C-9519-8A6BCAEA85FF}" type="datetimeFigureOut">
              <a:rPr lang="da-DK" smtClean="0"/>
              <a:t>26-03-2026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85EDE-1879-7F40-8B11-D7D0DC5D7FAC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22354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2E19F-48E7-AE4C-9519-8A6BCAEA85FF}" type="datetimeFigureOut">
              <a:rPr lang="da-DK" smtClean="0"/>
              <a:t>26-03-2026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85EDE-1879-7F40-8B11-D7D0DC5D7FAC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22030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2E19F-48E7-AE4C-9519-8A6BCAEA85FF}" type="datetimeFigureOut">
              <a:rPr lang="da-DK" smtClean="0"/>
              <a:t>26-03-2026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85EDE-1879-7F40-8B11-D7D0DC5D7FAC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91994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2E19F-48E7-AE4C-9519-8A6BCAEA85FF}" type="datetimeFigureOut">
              <a:rPr lang="da-DK" smtClean="0"/>
              <a:t>26-03-2026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85EDE-1879-7F40-8B11-D7D0DC5D7FAC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574394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CC2E19F-48E7-AE4C-9519-8A6BCAEA85FF}" type="datetimeFigureOut">
              <a:rPr lang="da-DK" smtClean="0"/>
              <a:t>26-03-2026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0B85EDE-1879-7F40-8B11-D7D0DC5D7FAC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45544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B318C8E-8F6A-F4DD-D1C2-8D6DF6739419}"/>
              </a:ext>
            </a:extLst>
          </p:cNvPr>
          <p:cNvSpPr/>
          <p:nvPr/>
        </p:nvSpPr>
        <p:spPr>
          <a:xfrm>
            <a:off x="5314488" y="1368098"/>
            <a:ext cx="435207" cy="116306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4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700">
              <a:solidFill>
                <a:schemeClr val="tx1"/>
              </a:solidFill>
            </a:endParaRPr>
          </a:p>
          <a:p>
            <a:pPr algn="ctr"/>
            <a:endParaRPr lang="da-DK" sz="700">
              <a:solidFill>
                <a:schemeClr val="tx1"/>
              </a:solidFill>
            </a:endParaRPr>
          </a:p>
          <a:p>
            <a:pPr algn="ctr"/>
            <a:endParaRPr lang="da-DK" sz="700">
              <a:solidFill>
                <a:schemeClr val="tx1"/>
              </a:solidFill>
            </a:endParaRPr>
          </a:p>
          <a:p>
            <a:pPr algn="ctr"/>
            <a:endParaRPr lang="da-DK" sz="700">
              <a:solidFill>
                <a:schemeClr val="tx1"/>
              </a:solidFill>
            </a:endParaRPr>
          </a:p>
          <a:p>
            <a:pPr algn="ctr"/>
            <a:endParaRPr lang="da-DK" sz="700">
              <a:solidFill>
                <a:schemeClr val="tx1"/>
              </a:solidFill>
            </a:endParaRPr>
          </a:p>
          <a:p>
            <a:pPr algn="ctr"/>
            <a:endParaRPr lang="da-DK" sz="700">
              <a:solidFill>
                <a:schemeClr val="tx1"/>
              </a:solidFill>
            </a:endParaRPr>
          </a:p>
          <a:p>
            <a:pPr algn="ctr"/>
            <a:endParaRPr lang="da-DK" sz="700">
              <a:solidFill>
                <a:schemeClr val="tx1"/>
              </a:solidFill>
            </a:endParaRPr>
          </a:p>
          <a:p>
            <a:pPr algn="ctr"/>
            <a:endParaRPr lang="da-DK" sz="700">
              <a:solidFill>
                <a:schemeClr val="tx1"/>
              </a:solidFill>
            </a:endParaRPr>
          </a:p>
          <a:p>
            <a:pPr algn="ctr"/>
            <a:endParaRPr lang="da-DK" sz="700">
              <a:solidFill>
                <a:schemeClr val="tx1"/>
              </a:solidFill>
            </a:endParaRPr>
          </a:p>
          <a:p>
            <a:pPr algn="ctr"/>
            <a:endParaRPr lang="da-DK" sz="700">
              <a:solidFill>
                <a:schemeClr val="tx1"/>
              </a:solidFill>
            </a:endParaRPr>
          </a:p>
          <a:p>
            <a:pPr algn="ctr"/>
            <a:r>
              <a:rPr lang="da-DK" sz="700">
                <a:solidFill>
                  <a:schemeClr val="tx1"/>
                </a:solidFill>
              </a:rPr>
              <a:t>8x3 m</a:t>
            </a:r>
          </a:p>
          <a:p>
            <a:pPr algn="ctr"/>
            <a:endParaRPr lang="da-DK" sz="70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E793852-1090-8B27-4523-29AD1EE55CDA}"/>
              </a:ext>
            </a:extLst>
          </p:cNvPr>
          <p:cNvSpPr/>
          <p:nvPr/>
        </p:nvSpPr>
        <p:spPr>
          <a:xfrm>
            <a:off x="5850836" y="5188226"/>
            <a:ext cx="3504832" cy="1263374"/>
          </a:xfrm>
          <a:prstGeom prst="rect">
            <a:avLst/>
          </a:prstGeom>
          <a:solidFill>
            <a:schemeClr val="bg2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sz="1200"/>
              <a:t>Catering </a:t>
            </a:r>
          </a:p>
          <a:p>
            <a:pPr algn="ctr"/>
            <a:r>
              <a:rPr lang="da-DK" sz="1200" err="1"/>
              <a:t>preparation</a:t>
            </a:r>
            <a:r>
              <a:rPr lang="da-DK" sz="1200"/>
              <a:t> </a:t>
            </a:r>
            <a:r>
              <a:rPr lang="da-DK" sz="1200" err="1"/>
              <a:t>area</a:t>
            </a:r>
            <a:endParaRPr lang="da-DK" sz="120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9704F34-79C2-2D00-CDDF-47B56DF7D0B6}"/>
              </a:ext>
            </a:extLst>
          </p:cNvPr>
          <p:cNvSpPr/>
          <p:nvPr/>
        </p:nvSpPr>
        <p:spPr>
          <a:xfrm>
            <a:off x="2739485" y="637071"/>
            <a:ext cx="872068" cy="4352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800"/>
          </a:p>
          <a:p>
            <a:pPr algn="ctr"/>
            <a:endParaRPr lang="da-DK" sz="700">
              <a:solidFill>
                <a:schemeClr val="tx1"/>
              </a:solidFill>
            </a:endParaRPr>
          </a:p>
          <a:p>
            <a:pPr algn="ctr"/>
            <a:r>
              <a:rPr lang="da-DK" sz="700">
                <a:solidFill>
                  <a:schemeClr val="tx1"/>
                </a:solidFill>
              </a:rPr>
              <a:t>6x3 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6FEC4B1-A909-BC4A-8D9A-94BF35C3B29B}"/>
              </a:ext>
            </a:extLst>
          </p:cNvPr>
          <p:cNvSpPr/>
          <p:nvPr/>
        </p:nvSpPr>
        <p:spPr>
          <a:xfrm>
            <a:off x="4384855" y="5982525"/>
            <a:ext cx="872068" cy="4352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700">
              <a:solidFill>
                <a:schemeClr val="tx1"/>
              </a:solidFill>
            </a:endParaRPr>
          </a:p>
          <a:p>
            <a:pPr algn="ctr"/>
            <a:endParaRPr lang="da-DK" sz="700">
              <a:solidFill>
                <a:schemeClr val="tx1"/>
              </a:solidFill>
            </a:endParaRPr>
          </a:p>
          <a:p>
            <a:pPr algn="ctr"/>
            <a:r>
              <a:rPr lang="da-DK" sz="700">
                <a:solidFill>
                  <a:schemeClr val="tx1"/>
                </a:solidFill>
              </a:rPr>
              <a:t>6x3 m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0FA444D-DD5F-E37B-9F12-E6E53E9C2E12}"/>
              </a:ext>
            </a:extLst>
          </p:cNvPr>
          <p:cNvSpPr/>
          <p:nvPr/>
        </p:nvSpPr>
        <p:spPr>
          <a:xfrm>
            <a:off x="2248864" y="1837932"/>
            <a:ext cx="448735" cy="86965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700">
              <a:solidFill>
                <a:schemeClr val="tx1"/>
              </a:solidFill>
            </a:endParaRPr>
          </a:p>
          <a:p>
            <a:pPr algn="ctr"/>
            <a:endParaRPr lang="da-DK" sz="700">
              <a:solidFill>
                <a:schemeClr val="tx1"/>
              </a:solidFill>
            </a:endParaRPr>
          </a:p>
          <a:p>
            <a:pPr algn="ctr"/>
            <a:endParaRPr lang="da-DK" sz="700">
              <a:solidFill>
                <a:schemeClr val="tx1"/>
              </a:solidFill>
            </a:endParaRPr>
          </a:p>
          <a:p>
            <a:pPr algn="ctr"/>
            <a:endParaRPr lang="da-DK" sz="700">
              <a:solidFill>
                <a:schemeClr val="tx1"/>
              </a:solidFill>
            </a:endParaRPr>
          </a:p>
          <a:p>
            <a:pPr algn="ctr"/>
            <a:endParaRPr lang="da-DK" sz="700">
              <a:solidFill>
                <a:schemeClr val="tx1"/>
              </a:solidFill>
            </a:endParaRPr>
          </a:p>
          <a:p>
            <a:pPr algn="ctr"/>
            <a:endParaRPr lang="da-DK" sz="700">
              <a:solidFill>
                <a:schemeClr val="tx1"/>
              </a:solidFill>
            </a:endParaRPr>
          </a:p>
          <a:p>
            <a:pPr algn="ctr"/>
            <a:r>
              <a:rPr lang="da-DK" sz="700">
                <a:solidFill>
                  <a:schemeClr val="tx1"/>
                </a:solidFill>
              </a:rPr>
              <a:t>6x3 m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D9D1C2D-CA61-4644-669B-EB2F8B56EF8C}"/>
              </a:ext>
            </a:extLst>
          </p:cNvPr>
          <p:cNvSpPr/>
          <p:nvPr/>
        </p:nvSpPr>
        <p:spPr>
          <a:xfrm>
            <a:off x="3177406" y="5979272"/>
            <a:ext cx="448735" cy="4352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700">
              <a:solidFill>
                <a:schemeClr val="tx1"/>
              </a:solidFill>
            </a:endParaRPr>
          </a:p>
          <a:p>
            <a:pPr algn="ctr"/>
            <a:endParaRPr lang="da-DK" sz="700">
              <a:solidFill>
                <a:schemeClr val="tx1"/>
              </a:solidFill>
            </a:endParaRPr>
          </a:p>
          <a:p>
            <a:pPr algn="ctr"/>
            <a:r>
              <a:rPr lang="da-DK" sz="700">
                <a:solidFill>
                  <a:schemeClr val="tx1"/>
                </a:solidFill>
              </a:rPr>
              <a:t>3x3 m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6F67A3F-AA20-E29A-845C-3748603176F6}"/>
              </a:ext>
            </a:extLst>
          </p:cNvPr>
          <p:cNvSpPr/>
          <p:nvPr/>
        </p:nvSpPr>
        <p:spPr>
          <a:xfrm>
            <a:off x="6612739" y="671805"/>
            <a:ext cx="435208" cy="296339"/>
          </a:xfrm>
          <a:prstGeom prst="rect">
            <a:avLst/>
          </a:prstGeom>
          <a:solidFill>
            <a:srgbClr val="FFECAF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000" b="1">
                <a:solidFill>
                  <a:schemeClr val="tx1"/>
                </a:solidFill>
              </a:rPr>
              <a:t>G21</a:t>
            </a:r>
          </a:p>
          <a:p>
            <a:pPr algn="ctr"/>
            <a:r>
              <a:rPr lang="da-DK" sz="600">
                <a:solidFill>
                  <a:schemeClr val="tx1"/>
                </a:solidFill>
              </a:rPr>
              <a:t>3x2 m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A017EED-5B48-940D-D758-2AFAF702893C}"/>
              </a:ext>
            </a:extLst>
          </p:cNvPr>
          <p:cNvSpPr/>
          <p:nvPr/>
        </p:nvSpPr>
        <p:spPr>
          <a:xfrm>
            <a:off x="3648626" y="5980972"/>
            <a:ext cx="723904" cy="435207"/>
          </a:xfrm>
          <a:prstGeom prst="rect">
            <a:avLst/>
          </a:prstGeom>
          <a:solidFill>
            <a:schemeClr val="bg2">
              <a:lumMod val="75000"/>
            </a:scheme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700">
              <a:solidFill>
                <a:schemeClr val="tx1"/>
              </a:solidFill>
            </a:endParaRPr>
          </a:p>
          <a:p>
            <a:pPr algn="ctr"/>
            <a:endParaRPr lang="da-DK" sz="700">
              <a:solidFill>
                <a:schemeClr val="tx1"/>
              </a:solidFill>
            </a:endParaRPr>
          </a:p>
          <a:p>
            <a:pPr algn="ctr"/>
            <a:r>
              <a:rPr lang="da-DK" sz="700">
                <a:solidFill>
                  <a:schemeClr val="tx1"/>
                </a:solidFill>
              </a:rPr>
              <a:t>5x3m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D9C3546-A301-0473-4AE3-813F8FA9D076}"/>
              </a:ext>
            </a:extLst>
          </p:cNvPr>
          <p:cNvSpPr/>
          <p:nvPr/>
        </p:nvSpPr>
        <p:spPr>
          <a:xfrm>
            <a:off x="5314488" y="4595003"/>
            <a:ext cx="435207" cy="116306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4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700">
              <a:solidFill>
                <a:schemeClr val="tx1"/>
              </a:solidFill>
            </a:endParaRPr>
          </a:p>
          <a:p>
            <a:pPr algn="ctr"/>
            <a:endParaRPr lang="da-DK" sz="700">
              <a:solidFill>
                <a:schemeClr val="tx1"/>
              </a:solidFill>
            </a:endParaRPr>
          </a:p>
          <a:p>
            <a:pPr algn="ctr"/>
            <a:endParaRPr lang="da-DK" sz="700">
              <a:solidFill>
                <a:schemeClr val="tx1"/>
              </a:solidFill>
            </a:endParaRPr>
          </a:p>
          <a:p>
            <a:pPr algn="ctr"/>
            <a:endParaRPr lang="da-DK" sz="700">
              <a:solidFill>
                <a:schemeClr val="tx1"/>
              </a:solidFill>
            </a:endParaRPr>
          </a:p>
          <a:p>
            <a:pPr algn="ctr"/>
            <a:endParaRPr lang="da-DK" sz="700">
              <a:solidFill>
                <a:schemeClr val="tx1"/>
              </a:solidFill>
            </a:endParaRPr>
          </a:p>
          <a:p>
            <a:pPr algn="ctr"/>
            <a:endParaRPr lang="da-DK" sz="700">
              <a:solidFill>
                <a:schemeClr val="tx1"/>
              </a:solidFill>
            </a:endParaRPr>
          </a:p>
          <a:p>
            <a:pPr algn="ctr"/>
            <a:endParaRPr lang="da-DK" sz="700">
              <a:solidFill>
                <a:schemeClr val="tx1"/>
              </a:solidFill>
            </a:endParaRPr>
          </a:p>
          <a:p>
            <a:pPr algn="ctr"/>
            <a:endParaRPr lang="da-DK" sz="700">
              <a:solidFill>
                <a:schemeClr val="tx1"/>
              </a:solidFill>
            </a:endParaRPr>
          </a:p>
          <a:p>
            <a:pPr algn="ctr"/>
            <a:endParaRPr lang="da-DK" sz="700">
              <a:solidFill>
                <a:schemeClr val="tx1"/>
              </a:solidFill>
            </a:endParaRPr>
          </a:p>
          <a:p>
            <a:pPr algn="ctr"/>
            <a:endParaRPr lang="da-DK" sz="700">
              <a:solidFill>
                <a:schemeClr val="tx1"/>
              </a:solidFill>
            </a:endParaRPr>
          </a:p>
          <a:p>
            <a:pPr algn="ctr"/>
            <a:r>
              <a:rPr lang="da-DK" sz="700">
                <a:solidFill>
                  <a:schemeClr val="tx1"/>
                </a:solidFill>
              </a:rPr>
              <a:t>8x3 m</a:t>
            </a:r>
          </a:p>
          <a:p>
            <a:pPr algn="ctr"/>
            <a:endParaRPr lang="da-DK" sz="70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2E4B0A9-2E09-B043-4D1E-DBA46DA1B2D0}"/>
              </a:ext>
            </a:extLst>
          </p:cNvPr>
          <p:cNvSpPr/>
          <p:nvPr/>
        </p:nvSpPr>
        <p:spPr>
          <a:xfrm>
            <a:off x="2298880" y="4461926"/>
            <a:ext cx="435207" cy="116306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4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700">
              <a:solidFill>
                <a:schemeClr val="tx1"/>
              </a:solidFill>
            </a:endParaRPr>
          </a:p>
          <a:p>
            <a:pPr algn="ctr"/>
            <a:endParaRPr lang="da-DK" sz="700">
              <a:solidFill>
                <a:schemeClr val="tx1"/>
              </a:solidFill>
            </a:endParaRPr>
          </a:p>
          <a:p>
            <a:pPr algn="ctr"/>
            <a:endParaRPr lang="da-DK" sz="700">
              <a:solidFill>
                <a:schemeClr val="tx1"/>
              </a:solidFill>
            </a:endParaRPr>
          </a:p>
          <a:p>
            <a:pPr algn="ctr"/>
            <a:endParaRPr lang="da-DK" sz="700">
              <a:solidFill>
                <a:schemeClr val="tx1"/>
              </a:solidFill>
            </a:endParaRPr>
          </a:p>
          <a:p>
            <a:pPr algn="ctr"/>
            <a:endParaRPr lang="da-DK" sz="700">
              <a:solidFill>
                <a:schemeClr val="tx1"/>
              </a:solidFill>
            </a:endParaRPr>
          </a:p>
          <a:p>
            <a:pPr algn="ctr"/>
            <a:endParaRPr lang="da-DK" sz="700">
              <a:solidFill>
                <a:schemeClr val="tx1"/>
              </a:solidFill>
            </a:endParaRPr>
          </a:p>
          <a:p>
            <a:pPr algn="ctr"/>
            <a:endParaRPr lang="da-DK" sz="700">
              <a:solidFill>
                <a:schemeClr val="tx1"/>
              </a:solidFill>
            </a:endParaRPr>
          </a:p>
          <a:p>
            <a:pPr algn="ctr"/>
            <a:endParaRPr lang="da-DK" sz="700">
              <a:solidFill>
                <a:schemeClr val="tx1"/>
              </a:solidFill>
            </a:endParaRPr>
          </a:p>
          <a:p>
            <a:pPr algn="ctr"/>
            <a:endParaRPr lang="da-DK" sz="700">
              <a:solidFill>
                <a:schemeClr val="tx1"/>
              </a:solidFill>
            </a:endParaRPr>
          </a:p>
          <a:p>
            <a:pPr algn="ctr"/>
            <a:endParaRPr lang="da-DK" sz="700">
              <a:solidFill>
                <a:schemeClr val="tx1"/>
              </a:solidFill>
            </a:endParaRPr>
          </a:p>
          <a:p>
            <a:pPr algn="ctr"/>
            <a:r>
              <a:rPr lang="da-DK" sz="700">
                <a:solidFill>
                  <a:schemeClr val="tx1"/>
                </a:solidFill>
              </a:rPr>
              <a:t>8x3 m</a:t>
            </a:r>
          </a:p>
          <a:p>
            <a:pPr algn="ctr"/>
            <a:endParaRPr lang="da-DK" sz="70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1924AA5-5F07-766C-1460-8850FE2403F5}"/>
              </a:ext>
            </a:extLst>
          </p:cNvPr>
          <p:cNvSpPr/>
          <p:nvPr/>
        </p:nvSpPr>
        <p:spPr>
          <a:xfrm>
            <a:off x="2703154" y="5979269"/>
            <a:ext cx="448735" cy="4352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700">
              <a:solidFill>
                <a:schemeClr val="tx1"/>
              </a:solidFill>
            </a:endParaRPr>
          </a:p>
          <a:p>
            <a:pPr algn="ctr"/>
            <a:endParaRPr lang="da-DK" sz="700">
              <a:solidFill>
                <a:schemeClr val="tx1"/>
              </a:solidFill>
            </a:endParaRPr>
          </a:p>
          <a:p>
            <a:pPr algn="ctr"/>
            <a:r>
              <a:rPr lang="da-DK" sz="700">
                <a:solidFill>
                  <a:schemeClr val="tx1"/>
                </a:solidFill>
              </a:rPr>
              <a:t>3x3 m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9793B77-4677-1798-9DCB-EFDCB4FF11D3}"/>
              </a:ext>
            </a:extLst>
          </p:cNvPr>
          <p:cNvSpPr/>
          <p:nvPr/>
        </p:nvSpPr>
        <p:spPr>
          <a:xfrm>
            <a:off x="2250913" y="1385411"/>
            <a:ext cx="448735" cy="4352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700">
              <a:solidFill>
                <a:schemeClr val="tx1"/>
              </a:solidFill>
            </a:endParaRPr>
          </a:p>
          <a:p>
            <a:pPr algn="ctr"/>
            <a:endParaRPr lang="da-DK" sz="700">
              <a:solidFill>
                <a:schemeClr val="tx1"/>
              </a:solidFill>
            </a:endParaRPr>
          </a:p>
          <a:p>
            <a:pPr algn="ctr"/>
            <a:r>
              <a:rPr lang="da-DK" sz="700">
                <a:solidFill>
                  <a:schemeClr val="tx1"/>
                </a:solidFill>
              </a:rPr>
              <a:t>3x3 m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C36488C-FBDD-6409-9EB6-35C6D6522A52}"/>
              </a:ext>
            </a:extLst>
          </p:cNvPr>
          <p:cNvSpPr/>
          <p:nvPr/>
        </p:nvSpPr>
        <p:spPr>
          <a:xfrm>
            <a:off x="3619693" y="637070"/>
            <a:ext cx="448735" cy="4352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700">
              <a:solidFill>
                <a:schemeClr val="tx1"/>
              </a:solidFill>
            </a:endParaRPr>
          </a:p>
          <a:p>
            <a:pPr algn="ctr"/>
            <a:endParaRPr lang="da-DK" sz="700">
              <a:solidFill>
                <a:schemeClr val="tx1"/>
              </a:solidFill>
            </a:endParaRPr>
          </a:p>
          <a:p>
            <a:pPr algn="ctr"/>
            <a:r>
              <a:rPr lang="da-DK" sz="700">
                <a:solidFill>
                  <a:schemeClr val="tx1"/>
                </a:solidFill>
              </a:rPr>
              <a:t>3x3 m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CB7F472-1813-6C69-465B-96B2AE3B97A0}"/>
              </a:ext>
            </a:extLst>
          </p:cNvPr>
          <p:cNvSpPr/>
          <p:nvPr/>
        </p:nvSpPr>
        <p:spPr>
          <a:xfrm>
            <a:off x="4073083" y="638742"/>
            <a:ext cx="448735" cy="42566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700">
              <a:solidFill>
                <a:schemeClr val="tx1"/>
              </a:solidFill>
            </a:endParaRPr>
          </a:p>
          <a:p>
            <a:pPr algn="ctr"/>
            <a:endParaRPr lang="da-DK" sz="700">
              <a:solidFill>
                <a:schemeClr val="tx1"/>
              </a:solidFill>
            </a:endParaRPr>
          </a:p>
          <a:p>
            <a:pPr algn="ctr"/>
            <a:r>
              <a:rPr lang="da-DK" sz="700">
                <a:solidFill>
                  <a:schemeClr val="tx1"/>
                </a:solidFill>
              </a:rPr>
              <a:t>3x3 m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7DE3B17-8CB0-237D-54D4-9EA0E8EE9A75}"/>
              </a:ext>
            </a:extLst>
          </p:cNvPr>
          <p:cNvSpPr/>
          <p:nvPr/>
        </p:nvSpPr>
        <p:spPr>
          <a:xfrm>
            <a:off x="4615379" y="629202"/>
            <a:ext cx="448735" cy="4352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700">
              <a:solidFill>
                <a:schemeClr val="tx1"/>
              </a:solidFill>
            </a:endParaRPr>
          </a:p>
          <a:p>
            <a:pPr algn="ctr"/>
            <a:endParaRPr lang="da-DK" sz="700">
              <a:solidFill>
                <a:schemeClr val="tx1"/>
              </a:solidFill>
            </a:endParaRPr>
          </a:p>
          <a:p>
            <a:pPr algn="ctr"/>
            <a:r>
              <a:rPr lang="da-DK" sz="700">
                <a:solidFill>
                  <a:schemeClr val="tx1"/>
                </a:solidFill>
              </a:rPr>
              <a:t>3x3 m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50456AE-988D-0168-CF18-3EAF14E4282E}"/>
              </a:ext>
            </a:extLst>
          </p:cNvPr>
          <p:cNvSpPr/>
          <p:nvPr/>
        </p:nvSpPr>
        <p:spPr>
          <a:xfrm rot="16200000">
            <a:off x="5856191" y="1229055"/>
            <a:ext cx="435205" cy="296339"/>
          </a:xfrm>
          <a:prstGeom prst="rect">
            <a:avLst/>
          </a:prstGeom>
          <a:solidFill>
            <a:srgbClr val="FFECAF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700" dirty="0">
              <a:solidFill>
                <a:schemeClr val="tx1"/>
              </a:solidFill>
            </a:endParaRPr>
          </a:p>
          <a:p>
            <a:pPr algn="ctr"/>
            <a:r>
              <a:rPr lang="da-DK" sz="700" dirty="0">
                <a:solidFill>
                  <a:schemeClr val="tx1"/>
                </a:solidFill>
              </a:rPr>
              <a:t>3x2m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2E4EC61-05CA-0A85-0A77-1A60FC99A29D}"/>
              </a:ext>
            </a:extLst>
          </p:cNvPr>
          <p:cNvSpPr/>
          <p:nvPr/>
        </p:nvSpPr>
        <p:spPr>
          <a:xfrm>
            <a:off x="7505826" y="671805"/>
            <a:ext cx="435208" cy="296339"/>
          </a:xfrm>
          <a:prstGeom prst="rect">
            <a:avLst/>
          </a:prstGeom>
          <a:solidFill>
            <a:srgbClr val="FFECAF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600" dirty="0">
              <a:solidFill>
                <a:schemeClr val="tx1"/>
              </a:solidFill>
            </a:endParaRPr>
          </a:p>
          <a:p>
            <a:pPr algn="ctr"/>
            <a:r>
              <a:rPr lang="da-DK" sz="600" dirty="0">
                <a:solidFill>
                  <a:schemeClr val="tx1"/>
                </a:solidFill>
              </a:rPr>
              <a:t>3x2 m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02272DF-3336-4CA8-FBAB-538169EFDC36}"/>
              </a:ext>
            </a:extLst>
          </p:cNvPr>
          <p:cNvSpPr/>
          <p:nvPr/>
        </p:nvSpPr>
        <p:spPr>
          <a:xfrm>
            <a:off x="7063992" y="671805"/>
            <a:ext cx="435208" cy="296339"/>
          </a:xfrm>
          <a:prstGeom prst="rect">
            <a:avLst/>
          </a:prstGeom>
          <a:solidFill>
            <a:srgbClr val="FFECAF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600">
              <a:solidFill>
                <a:schemeClr val="tx1"/>
              </a:solidFill>
            </a:endParaRPr>
          </a:p>
          <a:p>
            <a:pPr algn="ctr"/>
            <a:r>
              <a:rPr lang="da-DK" sz="600">
                <a:solidFill>
                  <a:schemeClr val="tx1"/>
                </a:solidFill>
              </a:rPr>
              <a:t>3x2 m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9EB50FB-7D2A-0E15-2CAC-A39FFB2958CC}"/>
              </a:ext>
            </a:extLst>
          </p:cNvPr>
          <p:cNvSpPr/>
          <p:nvPr/>
        </p:nvSpPr>
        <p:spPr>
          <a:xfrm>
            <a:off x="6485527" y="4592934"/>
            <a:ext cx="418508" cy="4352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700">
              <a:solidFill>
                <a:schemeClr val="tx1"/>
              </a:solidFill>
            </a:endParaRPr>
          </a:p>
          <a:p>
            <a:pPr algn="ctr"/>
            <a:endParaRPr lang="da-DK" sz="700">
              <a:solidFill>
                <a:schemeClr val="tx1"/>
              </a:solidFill>
            </a:endParaRPr>
          </a:p>
          <a:p>
            <a:pPr algn="ctr"/>
            <a:r>
              <a:rPr lang="da-DK" sz="700">
                <a:solidFill>
                  <a:schemeClr val="tx1"/>
                </a:solidFill>
              </a:rPr>
              <a:t>3x3 m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895D596-6CA8-3E02-F2A0-45B1E988BFD3}"/>
              </a:ext>
            </a:extLst>
          </p:cNvPr>
          <p:cNvSpPr/>
          <p:nvPr/>
        </p:nvSpPr>
        <p:spPr>
          <a:xfrm>
            <a:off x="8878091" y="1235578"/>
            <a:ext cx="448735" cy="4352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700">
              <a:solidFill>
                <a:schemeClr val="tx1"/>
              </a:solidFill>
            </a:endParaRPr>
          </a:p>
          <a:p>
            <a:pPr algn="ctr"/>
            <a:endParaRPr lang="da-DK" sz="700">
              <a:solidFill>
                <a:schemeClr val="tx1"/>
              </a:solidFill>
            </a:endParaRPr>
          </a:p>
          <a:p>
            <a:pPr algn="ctr"/>
            <a:r>
              <a:rPr lang="da-DK" sz="700">
                <a:solidFill>
                  <a:schemeClr val="tx1"/>
                </a:solidFill>
              </a:rPr>
              <a:t>3x3 m</a:t>
            </a:r>
          </a:p>
        </p:txBody>
      </p:sp>
      <p:sp>
        <p:nvSpPr>
          <p:cNvPr id="16" name="Arrow: Down 15">
            <a:extLst>
              <a:ext uri="{FF2B5EF4-FFF2-40B4-BE49-F238E27FC236}">
                <a16:creationId xmlns:a16="http://schemas.microsoft.com/office/drawing/2014/main" id="{4BEB3F15-2D8B-DE56-337B-3C7800602FCD}"/>
              </a:ext>
            </a:extLst>
          </p:cNvPr>
          <p:cNvSpPr/>
          <p:nvPr/>
        </p:nvSpPr>
        <p:spPr>
          <a:xfrm>
            <a:off x="8878093" y="4499113"/>
            <a:ext cx="152395" cy="583096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FAA56F3-B1C6-D813-1BE7-20AD3208EB4C}"/>
              </a:ext>
            </a:extLst>
          </p:cNvPr>
          <p:cNvSpPr txBox="1"/>
          <p:nvPr/>
        </p:nvSpPr>
        <p:spPr>
          <a:xfrm>
            <a:off x="8578708" y="4090241"/>
            <a:ext cx="830676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700" i="1" noProof="0">
                <a:solidFill>
                  <a:srgbClr val="FF0000"/>
                </a:solidFill>
              </a:rPr>
              <a:t>Entrance to </a:t>
            </a:r>
          </a:p>
          <a:p>
            <a:pPr algn="ctr"/>
            <a:r>
              <a:rPr lang="en-US" sz="700" i="1" noProof="0">
                <a:solidFill>
                  <a:srgbClr val="FF0000"/>
                </a:solidFill>
              </a:rPr>
              <a:t>catering </a:t>
            </a:r>
          </a:p>
          <a:p>
            <a:pPr algn="ctr"/>
            <a:r>
              <a:rPr lang="en-US" sz="700" i="1" noProof="0">
                <a:solidFill>
                  <a:srgbClr val="FF0000"/>
                </a:solidFill>
              </a:rPr>
              <a:t>preparation area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89D19C44-F091-7DCC-CAFC-835A9EC33D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7130957" y="3632706"/>
            <a:ext cx="307775" cy="739579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D11EEE4-D7C8-40F5-C0DA-6F6B9225743E}"/>
              </a:ext>
            </a:extLst>
          </p:cNvPr>
          <p:cNvCxnSpPr/>
          <p:nvPr/>
        </p:nvCxnSpPr>
        <p:spPr>
          <a:xfrm>
            <a:off x="8633791" y="3848609"/>
            <a:ext cx="0" cy="134211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BE71BF16-EAC9-F6A6-DDB2-7FE431C2C6A5}"/>
              </a:ext>
            </a:extLst>
          </p:cNvPr>
          <p:cNvSpPr/>
          <p:nvPr/>
        </p:nvSpPr>
        <p:spPr>
          <a:xfrm>
            <a:off x="7945329" y="670148"/>
            <a:ext cx="435208" cy="296339"/>
          </a:xfrm>
          <a:prstGeom prst="rect">
            <a:avLst/>
          </a:prstGeom>
          <a:solidFill>
            <a:srgbClr val="FFECAF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600" dirty="0">
              <a:solidFill>
                <a:schemeClr val="tx1"/>
              </a:solidFill>
            </a:endParaRPr>
          </a:p>
          <a:p>
            <a:pPr algn="ctr"/>
            <a:r>
              <a:rPr lang="da-DK" sz="600" dirty="0">
                <a:solidFill>
                  <a:schemeClr val="tx1"/>
                </a:solidFill>
              </a:rPr>
              <a:t>3x2 m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C9A4CD1-3D4E-F424-49A1-0941B0E1D5AD}"/>
              </a:ext>
            </a:extLst>
          </p:cNvPr>
          <p:cNvSpPr/>
          <p:nvPr/>
        </p:nvSpPr>
        <p:spPr>
          <a:xfrm>
            <a:off x="8387163" y="670148"/>
            <a:ext cx="435208" cy="296339"/>
          </a:xfrm>
          <a:prstGeom prst="rect">
            <a:avLst/>
          </a:prstGeom>
          <a:solidFill>
            <a:srgbClr val="FFECAF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600" dirty="0">
              <a:solidFill>
                <a:schemeClr val="tx1"/>
              </a:solidFill>
            </a:endParaRPr>
          </a:p>
          <a:p>
            <a:pPr algn="ctr"/>
            <a:r>
              <a:rPr lang="da-DK" sz="600" dirty="0">
                <a:solidFill>
                  <a:schemeClr val="tx1"/>
                </a:solidFill>
              </a:rPr>
              <a:t>3x2 m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55B9A30-227C-C710-B029-48566AED927C}"/>
              </a:ext>
            </a:extLst>
          </p:cNvPr>
          <p:cNvSpPr/>
          <p:nvPr/>
        </p:nvSpPr>
        <p:spPr>
          <a:xfrm>
            <a:off x="8878091" y="1688098"/>
            <a:ext cx="448735" cy="86965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700">
              <a:solidFill>
                <a:schemeClr val="tx1"/>
              </a:solidFill>
            </a:endParaRPr>
          </a:p>
          <a:p>
            <a:pPr algn="ctr"/>
            <a:endParaRPr lang="da-DK" sz="700">
              <a:solidFill>
                <a:schemeClr val="tx1"/>
              </a:solidFill>
            </a:endParaRPr>
          </a:p>
          <a:p>
            <a:pPr algn="ctr"/>
            <a:endParaRPr lang="da-DK" sz="700">
              <a:solidFill>
                <a:schemeClr val="tx1"/>
              </a:solidFill>
            </a:endParaRPr>
          </a:p>
          <a:p>
            <a:pPr algn="ctr"/>
            <a:endParaRPr lang="da-DK" sz="700">
              <a:solidFill>
                <a:schemeClr val="tx1"/>
              </a:solidFill>
            </a:endParaRPr>
          </a:p>
          <a:p>
            <a:pPr algn="ctr"/>
            <a:endParaRPr lang="da-DK" sz="700">
              <a:solidFill>
                <a:schemeClr val="tx1"/>
              </a:solidFill>
            </a:endParaRPr>
          </a:p>
          <a:p>
            <a:pPr algn="ctr"/>
            <a:endParaRPr lang="da-DK" sz="700">
              <a:solidFill>
                <a:schemeClr val="tx1"/>
              </a:solidFill>
            </a:endParaRPr>
          </a:p>
          <a:p>
            <a:pPr algn="ctr"/>
            <a:r>
              <a:rPr lang="da-DK" sz="700">
                <a:solidFill>
                  <a:schemeClr val="tx1"/>
                </a:solidFill>
              </a:rPr>
              <a:t>6x3 m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EF70224-1AD3-FCFF-6BBC-EEE87E957C69}"/>
              </a:ext>
            </a:extLst>
          </p:cNvPr>
          <p:cNvSpPr/>
          <p:nvPr/>
        </p:nvSpPr>
        <p:spPr>
          <a:xfrm>
            <a:off x="6927410" y="4592935"/>
            <a:ext cx="418508" cy="4352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700">
              <a:solidFill>
                <a:schemeClr val="tx1"/>
              </a:solidFill>
            </a:endParaRPr>
          </a:p>
          <a:p>
            <a:pPr algn="ctr"/>
            <a:endParaRPr lang="da-DK" sz="700">
              <a:solidFill>
                <a:schemeClr val="tx1"/>
              </a:solidFill>
            </a:endParaRPr>
          </a:p>
          <a:p>
            <a:pPr algn="ctr"/>
            <a:r>
              <a:rPr lang="da-DK" sz="700">
                <a:solidFill>
                  <a:schemeClr val="tx1"/>
                </a:solidFill>
              </a:rPr>
              <a:t>3x3 m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6387529-900A-D1F8-379A-5B2AE4FBFC17}"/>
              </a:ext>
            </a:extLst>
          </p:cNvPr>
          <p:cNvSpPr/>
          <p:nvPr/>
        </p:nvSpPr>
        <p:spPr>
          <a:xfrm>
            <a:off x="7363088" y="4592934"/>
            <a:ext cx="418508" cy="4352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700">
              <a:solidFill>
                <a:schemeClr val="tx1"/>
              </a:solidFill>
            </a:endParaRPr>
          </a:p>
          <a:p>
            <a:pPr algn="ctr"/>
            <a:endParaRPr lang="da-DK" sz="700">
              <a:solidFill>
                <a:schemeClr val="tx1"/>
              </a:solidFill>
            </a:endParaRPr>
          </a:p>
          <a:p>
            <a:pPr algn="ctr"/>
            <a:r>
              <a:rPr lang="da-DK" sz="700">
                <a:solidFill>
                  <a:schemeClr val="tx1"/>
                </a:solidFill>
              </a:rPr>
              <a:t>3x3 m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4AA5F4A-A5E9-5F16-216E-DC5249D47F33}"/>
              </a:ext>
            </a:extLst>
          </p:cNvPr>
          <p:cNvSpPr/>
          <p:nvPr/>
        </p:nvSpPr>
        <p:spPr>
          <a:xfrm>
            <a:off x="7802779" y="4593305"/>
            <a:ext cx="418508" cy="4352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700">
              <a:solidFill>
                <a:schemeClr val="tx1"/>
              </a:solidFill>
            </a:endParaRPr>
          </a:p>
          <a:p>
            <a:pPr algn="ctr"/>
            <a:endParaRPr lang="da-DK" sz="700">
              <a:solidFill>
                <a:schemeClr val="tx1"/>
              </a:solidFill>
            </a:endParaRPr>
          </a:p>
          <a:p>
            <a:pPr algn="ctr"/>
            <a:r>
              <a:rPr lang="da-DK" sz="700">
                <a:solidFill>
                  <a:schemeClr val="tx1"/>
                </a:solidFill>
              </a:rPr>
              <a:t>3x3 m</a:t>
            </a:r>
          </a:p>
        </p:txBody>
      </p:sp>
      <p:sp>
        <p:nvSpPr>
          <p:cNvPr id="3" name="Arrow: Left 2">
            <a:extLst>
              <a:ext uri="{FF2B5EF4-FFF2-40B4-BE49-F238E27FC236}">
                <a16:creationId xmlns:a16="http://schemas.microsoft.com/office/drawing/2014/main" id="{6963B272-FE05-70F4-FA82-B21BB3CB572F}"/>
              </a:ext>
            </a:extLst>
          </p:cNvPr>
          <p:cNvSpPr/>
          <p:nvPr/>
        </p:nvSpPr>
        <p:spPr>
          <a:xfrm rot="10800000">
            <a:off x="2001078" y="3429000"/>
            <a:ext cx="435207" cy="129209"/>
          </a:xfrm>
          <a:prstGeom prst="leftArrow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rrow: Left 11">
            <a:extLst>
              <a:ext uri="{FF2B5EF4-FFF2-40B4-BE49-F238E27FC236}">
                <a16:creationId xmlns:a16="http://schemas.microsoft.com/office/drawing/2014/main" id="{0054276E-84F1-00EF-852F-0EA974C22C21}"/>
              </a:ext>
            </a:extLst>
          </p:cNvPr>
          <p:cNvSpPr/>
          <p:nvPr/>
        </p:nvSpPr>
        <p:spPr>
          <a:xfrm>
            <a:off x="164145" y="1437861"/>
            <a:ext cx="1412863" cy="483933"/>
          </a:xfrm>
          <a:prstGeom prst="leftArrow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noProof="0">
                <a:solidFill>
                  <a:schemeClr val="tx1"/>
                </a:solidFill>
              </a:rPr>
              <a:t>Access to session rooms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9898DB9-8192-EBF6-2366-1C4D024B1AA5}"/>
              </a:ext>
            </a:extLst>
          </p:cNvPr>
          <p:cNvSpPr txBox="1"/>
          <p:nvPr/>
        </p:nvSpPr>
        <p:spPr>
          <a:xfrm>
            <a:off x="986750" y="6019800"/>
            <a:ext cx="9773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noProof="0"/>
              <a:t>Entrance </a:t>
            </a:r>
          </a:p>
          <a:p>
            <a:pPr algn="ctr"/>
            <a:r>
              <a:rPr lang="da-DK" sz="1200"/>
              <a:t>to 2nd Floor</a:t>
            </a:r>
            <a:endParaRPr lang="en-GB" sz="120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024E13A-0A26-E538-7611-B2C6F637ECF7}"/>
              </a:ext>
            </a:extLst>
          </p:cNvPr>
          <p:cNvSpPr txBox="1"/>
          <p:nvPr/>
        </p:nvSpPr>
        <p:spPr>
          <a:xfrm rot="5400000">
            <a:off x="1950687" y="4779793"/>
            <a:ext cx="10743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sz="1000" b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br>
              <a:rPr lang="da-DK" sz="1000" b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da-DK" sz="1000" b="1" err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Heraeus</a:t>
            </a:r>
            <a:r>
              <a:rPr lang="da-DK" sz="1000" b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Medical</a:t>
            </a:r>
            <a:endParaRPr lang="en-GB" sz="1000" b="1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A137582-6C0B-11FB-BEF0-6E3B71D3F2A0}"/>
              </a:ext>
            </a:extLst>
          </p:cNvPr>
          <p:cNvSpPr txBox="1"/>
          <p:nvPr/>
        </p:nvSpPr>
        <p:spPr>
          <a:xfrm>
            <a:off x="2337477" y="5959966"/>
            <a:ext cx="9044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sz="800" b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 </a:t>
            </a:r>
          </a:p>
          <a:p>
            <a:pPr algn="ctr"/>
            <a:r>
              <a:rPr lang="da-DK" sz="800" b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Smith &amp; Nephew</a:t>
            </a:r>
            <a:endParaRPr lang="en-GB" sz="1000" b="1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32CAD20-CB06-F207-1300-7FDD021F9C31}"/>
              </a:ext>
            </a:extLst>
          </p:cNvPr>
          <p:cNvSpPr txBox="1"/>
          <p:nvPr/>
        </p:nvSpPr>
        <p:spPr>
          <a:xfrm>
            <a:off x="3124163" y="5930466"/>
            <a:ext cx="5517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sz="900" b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br>
              <a:rPr lang="da-DK" sz="900" b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da-DK" sz="900" b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Arthrex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59004D8-F6A7-6F22-2B3D-AE89A135599D}"/>
              </a:ext>
            </a:extLst>
          </p:cNvPr>
          <p:cNvSpPr txBox="1"/>
          <p:nvPr/>
        </p:nvSpPr>
        <p:spPr>
          <a:xfrm>
            <a:off x="3584979" y="5912178"/>
            <a:ext cx="8402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sz="11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</a:p>
          <a:p>
            <a:pPr algn="ctr"/>
            <a:r>
              <a:rPr lang="da-DK" sz="9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InfectoPharm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EF2B7AA-72F7-3B21-899E-32A4F8A8D296}"/>
              </a:ext>
            </a:extLst>
          </p:cNvPr>
          <p:cNvSpPr txBox="1"/>
          <p:nvPr/>
        </p:nvSpPr>
        <p:spPr>
          <a:xfrm>
            <a:off x="4341734" y="5929188"/>
            <a:ext cx="9829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sz="1000" b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br>
              <a:rPr lang="da-DK" sz="1000" b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da-DK" sz="1000" b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Paul Hartmann</a:t>
            </a:r>
            <a:endParaRPr lang="en-GB" sz="1000" b="1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384442D-B1BF-D377-214B-1F2138C4383A}"/>
              </a:ext>
            </a:extLst>
          </p:cNvPr>
          <p:cNvSpPr txBox="1"/>
          <p:nvPr/>
        </p:nvSpPr>
        <p:spPr>
          <a:xfrm rot="5400000">
            <a:off x="5056764" y="4916879"/>
            <a:ext cx="965328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sz="1100" b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br>
              <a:rPr lang="da-DK" sz="1100" b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da-DK" sz="1000" b="1" err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Biocomposites</a:t>
            </a:r>
            <a:endParaRPr lang="en-GB" sz="1000" b="1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92BC881-F8CD-BC85-B0CC-4A99A04DD1D7}"/>
              </a:ext>
            </a:extLst>
          </p:cNvPr>
          <p:cNvSpPr txBox="1"/>
          <p:nvPr/>
        </p:nvSpPr>
        <p:spPr>
          <a:xfrm rot="5400000">
            <a:off x="2150725" y="2014811"/>
            <a:ext cx="64633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sz="11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</a:t>
            </a:r>
          </a:p>
          <a:p>
            <a:pPr algn="ctr"/>
            <a:r>
              <a:rPr lang="da-DK" sz="10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Bonalive</a:t>
            </a:r>
            <a:endParaRPr lang="en-GB" sz="1000" b="1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2EB9907-91FD-1656-2A3B-B9F57ABCCCA4}"/>
              </a:ext>
            </a:extLst>
          </p:cNvPr>
          <p:cNvSpPr txBox="1"/>
          <p:nvPr/>
        </p:nvSpPr>
        <p:spPr>
          <a:xfrm>
            <a:off x="2157474" y="1317007"/>
            <a:ext cx="66075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sz="1100" b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</a:t>
            </a:r>
            <a:br>
              <a:rPr lang="da-DK" sz="1100" b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da-DK" sz="1100" b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Resorba</a:t>
            </a:r>
            <a:endParaRPr lang="en-GB" sz="1100" b="1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C5590D05-9EAA-479F-AE9E-DA1B6A0DF0A2}"/>
              </a:ext>
            </a:extLst>
          </p:cNvPr>
          <p:cNvSpPr txBox="1"/>
          <p:nvPr/>
        </p:nvSpPr>
        <p:spPr>
          <a:xfrm>
            <a:off x="2679355" y="590935"/>
            <a:ext cx="10102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sz="10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</a:t>
            </a:r>
            <a:br>
              <a:rPr lang="da-DK" sz="10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da-DK" sz="10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Zimmer Biomet</a:t>
            </a:r>
            <a:endParaRPr lang="en-GB" sz="1000" b="1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BAE3F47-CB27-85EE-E781-4C8AABB34EF6}"/>
              </a:ext>
            </a:extLst>
          </p:cNvPr>
          <p:cNvSpPr txBox="1"/>
          <p:nvPr/>
        </p:nvSpPr>
        <p:spPr>
          <a:xfrm>
            <a:off x="3694215" y="584052"/>
            <a:ext cx="32893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100" b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en-GB" sz="1100" b="1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CE33240-12C9-E89F-6645-8C603AD226A8}"/>
              </a:ext>
            </a:extLst>
          </p:cNvPr>
          <p:cNvSpPr txBox="1"/>
          <p:nvPr/>
        </p:nvSpPr>
        <p:spPr>
          <a:xfrm>
            <a:off x="4152900" y="584073"/>
            <a:ext cx="32893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100" b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11</a:t>
            </a:r>
            <a:endParaRPr lang="en-GB" sz="1100" b="1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3122DF1B-772E-7D4A-1EDD-4482D70A4A8B}"/>
              </a:ext>
            </a:extLst>
          </p:cNvPr>
          <p:cNvSpPr txBox="1"/>
          <p:nvPr/>
        </p:nvSpPr>
        <p:spPr>
          <a:xfrm rot="5400000">
            <a:off x="5025225" y="1704801"/>
            <a:ext cx="99578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sz="11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13</a:t>
            </a:r>
            <a:br>
              <a:rPr lang="da-DK" sz="11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da-DK" sz="10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BONESUPPORT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1290E89-18A3-58BD-1890-48CB26A315F0}"/>
              </a:ext>
            </a:extLst>
          </p:cNvPr>
          <p:cNvSpPr txBox="1"/>
          <p:nvPr/>
        </p:nvSpPr>
        <p:spPr>
          <a:xfrm>
            <a:off x="6188764" y="1279149"/>
            <a:ext cx="32893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1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15</a:t>
            </a:r>
            <a:endParaRPr lang="en-GB" sz="1100" b="1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04845B1-C4ED-D90F-1BCF-CC4DFE70C1CF}"/>
              </a:ext>
            </a:extLst>
          </p:cNvPr>
          <p:cNvSpPr txBox="1"/>
          <p:nvPr/>
        </p:nvSpPr>
        <p:spPr>
          <a:xfrm>
            <a:off x="6600825" y="952500"/>
            <a:ext cx="32893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1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17</a:t>
            </a:r>
            <a:endParaRPr lang="en-GB" sz="1100" b="1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2C75B54-CA8A-7B48-B9D2-65A75BDECF4C}"/>
              </a:ext>
            </a:extLst>
          </p:cNvPr>
          <p:cNvSpPr txBox="1"/>
          <p:nvPr/>
        </p:nvSpPr>
        <p:spPr>
          <a:xfrm>
            <a:off x="7077075" y="942975"/>
            <a:ext cx="32893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100" b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18</a:t>
            </a:r>
            <a:endParaRPr lang="en-GB" sz="1100" b="1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949C453-6746-8D96-37F3-EE515C9FCC69}"/>
              </a:ext>
            </a:extLst>
          </p:cNvPr>
          <p:cNvSpPr txBox="1"/>
          <p:nvPr/>
        </p:nvSpPr>
        <p:spPr>
          <a:xfrm>
            <a:off x="7496175" y="952500"/>
            <a:ext cx="32893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100" b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19</a:t>
            </a:r>
            <a:endParaRPr lang="en-GB" sz="1100" b="1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14AB6C8-9429-0F58-9AB6-D142AF049C87}"/>
              </a:ext>
            </a:extLst>
          </p:cNvPr>
          <p:cNvSpPr txBox="1"/>
          <p:nvPr/>
        </p:nvSpPr>
        <p:spPr>
          <a:xfrm>
            <a:off x="7863853" y="576111"/>
            <a:ext cx="577402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sz="8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Globus</a:t>
            </a:r>
          </a:p>
          <a:p>
            <a:pPr algn="ctr"/>
            <a:r>
              <a:rPr lang="da-DK" sz="8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Medical </a:t>
            </a:r>
          </a:p>
          <a:p>
            <a:pPr algn="ctr"/>
            <a:r>
              <a:rPr lang="da-DK" sz="8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Reserved</a:t>
            </a:r>
          </a:p>
          <a:p>
            <a:pPr algn="ctr"/>
            <a:r>
              <a:rPr lang="da-DK" sz="11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BC6B25BA-D61C-71F6-FCB1-4DEAA0FB55FE}"/>
              </a:ext>
            </a:extLst>
          </p:cNvPr>
          <p:cNvSpPr txBox="1"/>
          <p:nvPr/>
        </p:nvSpPr>
        <p:spPr>
          <a:xfrm>
            <a:off x="8467344" y="962025"/>
            <a:ext cx="32893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100" b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21</a:t>
            </a:r>
            <a:endParaRPr lang="en-GB" sz="1100" b="1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5930F7C-2AFB-4B4C-EEEA-93DAD1CA22D2}"/>
              </a:ext>
            </a:extLst>
          </p:cNvPr>
          <p:cNvSpPr txBox="1"/>
          <p:nvPr/>
        </p:nvSpPr>
        <p:spPr>
          <a:xfrm>
            <a:off x="8924925" y="1247775"/>
            <a:ext cx="32893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100" b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22</a:t>
            </a:r>
            <a:endParaRPr lang="en-GB" sz="1100" b="1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1F0A8C6E-4374-CAA4-E43C-4CBB876B39FA}"/>
              </a:ext>
            </a:extLst>
          </p:cNvPr>
          <p:cNvSpPr txBox="1"/>
          <p:nvPr/>
        </p:nvSpPr>
        <p:spPr>
          <a:xfrm rot="5400000">
            <a:off x="8501567" y="2063798"/>
            <a:ext cx="1242648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sz="11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23</a:t>
            </a:r>
          </a:p>
          <a:p>
            <a:pPr algn="ctr"/>
            <a:r>
              <a:rPr lang="da-DK" sz="10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Osteal Therapeutics</a:t>
            </a:r>
            <a:endParaRPr lang="en-GB" sz="1000" b="1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216F5F0D-B680-1C0F-9BBF-44D522F9667E}"/>
              </a:ext>
            </a:extLst>
          </p:cNvPr>
          <p:cNvSpPr txBox="1"/>
          <p:nvPr/>
        </p:nvSpPr>
        <p:spPr>
          <a:xfrm>
            <a:off x="6553200" y="4610100"/>
            <a:ext cx="32893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100" b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24</a:t>
            </a:r>
            <a:endParaRPr lang="en-GB" sz="1100" b="1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AD22590D-D439-21F8-EEE2-D214E4DFAA25}"/>
              </a:ext>
            </a:extLst>
          </p:cNvPr>
          <p:cNvSpPr txBox="1"/>
          <p:nvPr/>
        </p:nvSpPr>
        <p:spPr>
          <a:xfrm>
            <a:off x="6953250" y="4619625"/>
            <a:ext cx="32893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100" b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25</a:t>
            </a:r>
            <a:endParaRPr lang="en-GB" sz="1100" b="1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D728379F-9D07-7FC6-3F95-67D9D0AE6BDC}"/>
              </a:ext>
            </a:extLst>
          </p:cNvPr>
          <p:cNvSpPr txBox="1"/>
          <p:nvPr/>
        </p:nvSpPr>
        <p:spPr>
          <a:xfrm>
            <a:off x="7400925" y="4619625"/>
            <a:ext cx="32893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100" b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26</a:t>
            </a:r>
            <a:endParaRPr lang="en-GB" sz="1100" b="1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F726BDE0-6830-A8E0-5ECF-79EC639EE911}"/>
              </a:ext>
            </a:extLst>
          </p:cNvPr>
          <p:cNvSpPr txBox="1"/>
          <p:nvPr/>
        </p:nvSpPr>
        <p:spPr>
          <a:xfrm>
            <a:off x="7820025" y="4619625"/>
            <a:ext cx="32893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100" b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27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4B24C53C-B605-0629-B6A5-A0EB93B49465}"/>
              </a:ext>
            </a:extLst>
          </p:cNvPr>
          <p:cNvSpPr/>
          <p:nvPr/>
        </p:nvSpPr>
        <p:spPr>
          <a:xfrm>
            <a:off x="4535277" y="630797"/>
            <a:ext cx="723904" cy="435207"/>
          </a:xfrm>
          <a:prstGeom prst="rect">
            <a:avLst/>
          </a:prstGeom>
          <a:solidFill>
            <a:schemeClr val="bg2">
              <a:lumMod val="75000"/>
            </a:schemeClr>
          </a:solidFill>
          <a:ln w="254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700">
              <a:solidFill>
                <a:schemeClr val="tx1"/>
              </a:solidFill>
            </a:endParaRPr>
          </a:p>
          <a:p>
            <a:pPr algn="ctr"/>
            <a:endParaRPr lang="da-DK" sz="700">
              <a:solidFill>
                <a:schemeClr val="tx1"/>
              </a:solidFill>
            </a:endParaRPr>
          </a:p>
          <a:p>
            <a:pPr algn="ctr"/>
            <a:r>
              <a:rPr lang="da-DK" sz="700">
                <a:solidFill>
                  <a:schemeClr val="tx1"/>
                </a:solidFill>
              </a:rPr>
              <a:t>5x3m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C558CF5-8B92-9857-73C7-21F1181E5F35}"/>
              </a:ext>
            </a:extLst>
          </p:cNvPr>
          <p:cNvSpPr txBox="1"/>
          <p:nvPr/>
        </p:nvSpPr>
        <p:spPr>
          <a:xfrm>
            <a:off x="4741013" y="588775"/>
            <a:ext cx="360996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100" b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 </a:t>
            </a:r>
            <a:br>
              <a:rPr lang="da-DK" sz="1100" b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GB" sz="1000" b="1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E983D142-6D19-7CE0-0552-F228699B47A7}"/>
              </a:ext>
            </a:extLst>
          </p:cNvPr>
          <p:cNvSpPr txBox="1"/>
          <p:nvPr/>
        </p:nvSpPr>
        <p:spPr>
          <a:xfrm>
            <a:off x="4479850" y="743909"/>
            <a:ext cx="861237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800" b="1" err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Solenic</a:t>
            </a:r>
            <a:r>
              <a:rPr lang="da-DK" sz="800" b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Medical</a:t>
            </a:r>
            <a:endParaRPr lang="en-GB" sz="80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AD48866A-EB81-809B-D9E7-2FB3570A184A}"/>
              </a:ext>
            </a:extLst>
          </p:cNvPr>
          <p:cNvSpPr txBox="1"/>
          <p:nvPr/>
        </p:nvSpPr>
        <p:spPr>
          <a:xfrm>
            <a:off x="3567219" y="741567"/>
            <a:ext cx="98296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Osartis /Tecres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FE9E1E70-BBEF-8C0C-6969-B04EFD138414}"/>
              </a:ext>
            </a:extLst>
          </p:cNvPr>
          <p:cNvSpPr txBox="1"/>
          <p:nvPr/>
        </p:nvSpPr>
        <p:spPr>
          <a:xfrm>
            <a:off x="91416" y="0"/>
            <a:ext cx="2279022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da-DK" sz="2400" b="1">
                <a:latin typeface="Aptos Narrow" panose="020B0004020202020204" pitchFamily="34" charset="0"/>
              </a:rPr>
              <a:t>EBJIS-MSIS</a:t>
            </a:r>
            <a:r>
              <a:rPr lang="da-DK" sz="2400">
                <a:latin typeface="Aptos Narrow" panose="020B0004020202020204" pitchFamily="34" charset="0"/>
              </a:rPr>
              <a:t> 2026</a:t>
            </a:r>
            <a:endParaRPr lang="en-GB" sz="2400">
              <a:latin typeface="Aptos Narrow" panose="020B0004020202020204" pitchFamily="34" charset="0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CF2020E7-87DD-CEFD-112C-EA9626D634C5}"/>
              </a:ext>
            </a:extLst>
          </p:cNvPr>
          <p:cNvSpPr/>
          <p:nvPr/>
        </p:nvSpPr>
        <p:spPr>
          <a:xfrm>
            <a:off x="3610815" y="637070"/>
            <a:ext cx="914400" cy="428934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FCEF49FE-A91C-714B-01B3-F670E5AAF2F9}"/>
              </a:ext>
            </a:extLst>
          </p:cNvPr>
          <p:cNvSpPr txBox="1"/>
          <p:nvPr/>
        </p:nvSpPr>
        <p:spPr>
          <a:xfrm>
            <a:off x="6974023" y="655308"/>
            <a:ext cx="61747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b="1" dirty="0" err="1"/>
              <a:t>StiehlTech</a:t>
            </a:r>
            <a:endParaRPr lang="da-DK" sz="700" b="1" dirty="0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D807E34D-0AD9-122A-C604-65EF94AED4C0}"/>
              </a:ext>
            </a:extLst>
          </p:cNvPr>
          <p:cNvSpPr/>
          <p:nvPr/>
        </p:nvSpPr>
        <p:spPr>
          <a:xfrm>
            <a:off x="771315" y="2756344"/>
            <a:ext cx="430869" cy="1687971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BE49F577-9F64-0850-8182-B4275CD52430}"/>
              </a:ext>
            </a:extLst>
          </p:cNvPr>
          <p:cNvSpPr txBox="1"/>
          <p:nvPr/>
        </p:nvSpPr>
        <p:spPr>
          <a:xfrm rot="16200000">
            <a:off x="333519" y="3415662"/>
            <a:ext cx="1304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Registration</a:t>
            </a:r>
            <a:endParaRPr lang="en-GB" sz="140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9715CEAA-9AC7-9340-FCFA-BB2A3DE7AE03}"/>
              </a:ext>
            </a:extLst>
          </p:cNvPr>
          <p:cNvSpPr/>
          <p:nvPr/>
        </p:nvSpPr>
        <p:spPr>
          <a:xfrm>
            <a:off x="5921566" y="1700844"/>
            <a:ext cx="448735" cy="72387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700" dirty="0">
              <a:solidFill>
                <a:schemeClr val="tx1"/>
              </a:solidFill>
            </a:endParaRPr>
          </a:p>
          <a:p>
            <a:pPr algn="ctr"/>
            <a:endParaRPr lang="da-DK" sz="700" dirty="0">
              <a:solidFill>
                <a:schemeClr val="tx1"/>
              </a:solidFill>
            </a:endParaRPr>
          </a:p>
          <a:p>
            <a:pPr algn="ctr"/>
            <a:endParaRPr lang="da-DK" sz="700" dirty="0">
              <a:solidFill>
                <a:schemeClr val="tx1"/>
              </a:solidFill>
            </a:endParaRPr>
          </a:p>
          <a:p>
            <a:pPr algn="ctr"/>
            <a:endParaRPr lang="da-DK" sz="700" dirty="0">
              <a:solidFill>
                <a:schemeClr val="tx1"/>
              </a:solidFill>
            </a:endParaRPr>
          </a:p>
          <a:p>
            <a:pPr algn="ctr"/>
            <a:endParaRPr lang="da-DK" sz="700" dirty="0">
              <a:solidFill>
                <a:schemeClr val="tx1"/>
              </a:solidFill>
            </a:endParaRPr>
          </a:p>
          <a:p>
            <a:pPr algn="ctr"/>
            <a:endParaRPr lang="da-DK" sz="700" dirty="0">
              <a:solidFill>
                <a:schemeClr val="tx1"/>
              </a:solidFill>
            </a:endParaRPr>
          </a:p>
          <a:p>
            <a:pPr algn="ctr"/>
            <a:r>
              <a:rPr lang="da-DK" sz="700" dirty="0">
                <a:solidFill>
                  <a:schemeClr val="tx1"/>
                </a:solidFill>
              </a:rPr>
              <a:t>5x3 m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2582BF1E-21C6-85E5-88DC-F5F80091ABC4}"/>
              </a:ext>
            </a:extLst>
          </p:cNvPr>
          <p:cNvSpPr txBox="1"/>
          <p:nvPr/>
        </p:nvSpPr>
        <p:spPr>
          <a:xfrm rot="16200000">
            <a:off x="6069578" y="1915145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9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14</a:t>
            </a:r>
            <a:endParaRPr lang="en-GB" sz="900" b="1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5C499025-0FEB-57F9-4074-75389FBCDF14}"/>
              </a:ext>
            </a:extLst>
          </p:cNvPr>
          <p:cNvSpPr txBox="1"/>
          <p:nvPr/>
        </p:nvSpPr>
        <p:spPr>
          <a:xfrm rot="16200000">
            <a:off x="5604701" y="1164373"/>
            <a:ext cx="801823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b="1" dirty="0"/>
              <a:t>Onkos Surgical</a:t>
            </a:r>
            <a:endParaRPr lang="en-DK" sz="700" b="1" dirty="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63E0116A-AD25-5017-96CF-06BE1B4CBC38}"/>
              </a:ext>
            </a:extLst>
          </p:cNvPr>
          <p:cNvSpPr txBox="1"/>
          <p:nvPr/>
        </p:nvSpPr>
        <p:spPr>
          <a:xfrm rot="16200000">
            <a:off x="5660275" y="1915144"/>
            <a:ext cx="77457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/>
              <a:t>BioMérieux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A693282-082B-404F-89ED-86060EA5F29B}"/>
              </a:ext>
            </a:extLst>
          </p:cNvPr>
          <p:cNvSpPr txBox="1"/>
          <p:nvPr/>
        </p:nvSpPr>
        <p:spPr>
          <a:xfrm>
            <a:off x="8335301" y="659108"/>
            <a:ext cx="5677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700" b="1" dirty="0"/>
              <a:t>Depuy</a:t>
            </a:r>
          </a:p>
          <a:p>
            <a:pPr algn="ctr"/>
            <a:r>
              <a:rPr lang="en-US" sz="700" b="1" dirty="0"/>
              <a:t>Reserved</a:t>
            </a:r>
            <a:endParaRPr lang="en-DK" sz="700" b="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3F2E710-BA4A-B212-4B35-C03F4B6331DB}"/>
              </a:ext>
            </a:extLst>
          </p:cNvPr>
          <p:cNvSpPr txBox="1"/>
          <p:nvPr/>
        </p:nvSpPr>
        <p:spPr>
          <a:xfrm>
            <a:off x="7456422" y="620784"/>
            <a:ext cx="56778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700" b="1" dirty="0"/>
              <a:t>Summit </a:t>
            </a:r>
          </a:p>
          <a:p>
            <a:pPr algn="ctr"/>
            <a:r>
              <a:rPr lang="en-US" sz="700" b="1" dirty="0"/>
              <a:t>Medical</a:t>
            </a:r>
          </a:p>
          <a:p>
            <a:pPr algn="ctr"/>
            <a:r>
              <a:rPr lang="en-US" sz="700" b="1" dirty="0"/>
              <a:t>Reserved</a:t>
            </a:r>
            <a:endParaRPr lang="en-DK" sz="700" b="1" dirty="0"/>
          </a:p>
        </p:txBody>
      </p:sp>
    </p:spTree>
    <p:extLst>
      <p:ext uri="{BB962C8B-B14F-4D97-AF65-F5344CB8AC3E}">
        <p14:creationId xmlns:p14="http://schemas.microsoft.com/office/powerpoint/2010/main" val="699965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07600E-8380-345A-759F-D368269908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49">
            <a:extLst>
              <a:ext uri="{FF2B5EF4-FFF2-40B4-BE49-F238E27FC236}">
                <a16:creationId xmlns:a16="http://schemas.microsoft.com/office/drawing/2014/main" id="{8A479419-13FB-24CD-669D-3B951F8344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776" y="2705099"/>
            <a:ext cx="3167458" cy="2368640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6E892CC5-F525-C2A7-7BE7-23265BC421E3}"/>
              </a:ext>
            </a:extLst>
          </p:cNvPr>
          <p:cNvGrpSpPr/>
          <p:nvPr/>
        </p:nvGrpSpPr>
        <p:grpSpPr>
          <a:xfrm>
            <a:off x="308097" y="1945524"/>
            <a:ext cx="1829509" cy="2712459"/>
            <a:chOff x="450972" y="478674"/>
            <a:chExt cx="1829509" cy="2712459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BB3D85B-8ACD-7A87-4650-E7F3405447A5}"/>
                </a:ext>
              </a:extLst>
            </p:cNvPr>
            <p:cNvSpPr/>
            <p:nvPr/>
          </p:nvSpPr>
          <p:spPr>
            <a:xfrm>
              <a:off x="579541" y="1000680"/>
              <a:ext cx="334860" cy="311289"/>
            </a:xfrm>
            <a:prstGeom prst="rect">
              <a:avLst/>
            </a:prstGeom>
            <a:solidFill>
              <a:srgbClr val="FFECA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sz="700">
                <a:solidFill>
                  <a:schemeClr val="tx1"/>
                </a:solidFill>
              </a:endParaRPr>
            </a:p>
            <a:p>
              <a:pPr algn="ctr"/>
              <a:endParaRPr lang="da-DK" sz="700">
                <a:solidFill>
                  <a:schemeClr val="tx1"/>
                </a:solidFill>
              </a:endParaRPr>
            </a:p>
            <a:p>
              <a:pPr algn="ctr"/>
              <a:endParaRPr lang="da-DK" sz="700">
                <a:solidFill>
                  <a:schemeClr val="tx1"/>
                </a:solidFill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FDEB567B-D04C-6F13-E527-1A8FFCBD1A47}"/>
                </a:ext>
              </a:extLst>
            </p:cNvPr>
            <p:cNvSpPr txBox="1"/>
            <p:nvPr/>
          </p:nvSpPr>
          <p:spPr>
            <a:xfrm>
              <a:off x="914401" y="1050359"/>
              <a:ext cx="824265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a-DK" sz="1100"/>
                <a:t>= </a:t>
              </a:r>
              <a:r>
                <a:rPr lang="da-DK" sz="1100" err="1"/>
                <a:t>Exhibitor</a:t>
              </a:r>
              <a:endParaRPr lang="en-GB" sz="1100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9EA77AE4-65C5-1647-9180-110AE2F28D8B}"/>
                </a:ext>
              </a:extLst>
            </p:cNvPr>
            <p:cNvSpPr/>
            <p:nvPr/>
          </p:nvSpPr>
          <p:spPr>
            <a:xfrm>
              <a:off x="579541" y="1464506"/>
              <a:ext cx="334860" cy="31128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sz="700">
                <a:solidFill>
                  <a:schemeClr val="tx1"/>
                </a:solidFill>
              </a:endParaRPr>
            </a:p>
            <a:p>
              <a:pPr algn="ctr"/>
              <a:endParaRPr lang="da-DK" sz="700">
                <a:solidFill>
                  <a:schemeClr val="tx1"/>
                </a:solidFill>
              </a:endParaRPr>
            </a:p>
            <a:p>
              <a:pPr algn="ctr"/>
              <a:endParaRPr lang="da-DK" sz="700">
                <a:solidFill>
                  <a:schemeClr val="tx1"/>
                </a:solidFill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AC1E4BD-6345-8616-E671-E1E4CB9A4CB6}"/>
                </a:ext>
              </a:extLst>
            </p:cNvPr>
            <p:cNvSpPr txBox="1"/>
            <p:nvPr/>
          </p:nvSpPr>
          <p:spPr>
            <a:xfrm>
              <a:off x="914401" y="1514185"/>
              <a:ext cx="1241045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a-DK" sz="1100"/>
                <a:t>= Bronze sponsor</a:t>
              </a:r>
              <a:endParaRPr lang="en-GB" sz="110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5AFEADD7-B166-DD2E-9AD7-6BE5162F9BA3}"/>
                </a:ext>
              </a:extLst>
            </p:cNvPr>
            <p:cNvSpPr/>
            <p:nvPr/>
          </p:nvSpPr>
          <p:spPr>
            <a:xfrm>
              <a:off x="579541" y="1928469"/>
              <a:ext cx="334860" cy="31128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sz="700">
                <a:solidFill>
                  <a:schemeClr val="tx1"/>
                </a:solidFill>
              </a:endParaRPr>
            </a:p>
            <a:p>
              <a:pPr algn="ctr"/>
              <a:endParaRPr lang="da-DK" sz="700">
                <a:solidFill>
                  <a:schemeClr val="tx1"/>
                </a:solidFill>
              </a:endParaRPr>
            </a:p>
            <a:p>
              <a:pPr algn="ctr"/>
              <a:endParaRPr lang="da-DK" sz="700">
                <a:solidFill>
                  <a:schemeClr val="tx1"/>
                </a:solidFill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34AD496-349C-F17F-4305-95E9D502DE6D}"/>
                </a:ext>
              </a:extLst>
            </p:cNvPr>
            <p:cNvSpPr txBox="1"/>
            <p:nvPr/>
          </p:nvSpPr>
          <p:spPr>
            <a:xfrm>
              <a:off x="914401" y="1978148"/>
              <a:ext cx="115127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a-DK" sz="1100"/>
                <a:t>= Silver sponsor</a:t>
              </a:r>
              <a:endParaRPr lang="en-GB" sz="1100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3D309CFF-53FF-FB9D-409F-33F166C48F28}"/>
                </a:ext>
              </a:extLst>
            </p:cNvPr>
            <p:cNvSpPr/>
            <p:nvPr/>
          </p:nvSpPr>
          <p:spPr>
            <a:xfrm>
              <a:off x="579541" y="2379317"/>
              <a:ext cx="334860" cy="311289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sz="700">
                <a:solidFill>
                  <a:schemeClr val="tx1"/>
                </a:solidFill>
              </a:endParaRPr>
            </a:p>
            <a:p>
              <a:pPr algn="ctr"/>
              <a:endParaRPr lang="da-DK" sz="700">
                <a:solidFill>
                  <a:schemeClr val="tx1"/>
                </a:solidFill>
              </a:endParaRPr>
            </a:p>
            <a:p>
              <a:pPr algn="ctr"/>
              <a:endParaRPr lang="da-DK" sz="700">
                <a:solidFill>
                  <a:schemeClr val="tx1"/>
                </a:solidFill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D879CB25-D9E6-C75E-790A-5AA69B019B9F}"/>
                </a:ext>
              </a:extLst>
            </p:cNvPr>
            <p:cNvSpPr txBox="1"/>
            <p:nvPr/>
          </p:nvSpPr>
          <p:spPr>
            <a:xfrm>
              <a:off x="914401" y="2428996"/>
              <a:ext cx="110959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a-DK" sz="1100"/>
                <a:t>= Gold sponsor</a:t>
              </a:r>
              <a:endParaRPr lang="en-GB" sz="1100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E1E1D058-493E-FA03-034A-9AABCB80BFC4}"/>
                </a:ext>
              </a:extLst>
            </p:cNvPr>
            <p:cNvSpPr/>
            <p:nvPr/>
          </p:nvSpPr>
          <p:spPr>
            <a:xfrm>
              <a:off x="579541" y="2879844"/>
              <a:ext cx="334860" cy="311289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sz="700">
                <a:solidFill>
                  <a:schemeClr val="tx1"/>
                </a:solidFill>
              </a:endParaRPr>
            </a:p>
            <a:p>
              <a:pPr algn="ctr"/>
              <a:endParaRPr lang="da-DK" sz="700">
                <a:solidFill>
                  <a:schemeClr val="tx1"/>
                </a:solidFill>
              </a:endParaRPr>
            </a:p>
            <a:p>
              <a:pPr algn="ctr"/>
              <a:endParaRPr lang="da-DK" sz="700">
                <a:solidFill>
                  <a:schemeClr val="tx1"/>
                </a:solidFill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4B6FECAB-DD6A-E8F6-2D3A-7962C8E41FB9}"/>
                </a:ext>
              </a:extLst>
            </p:cNvPr>
            <p:cNvSpPr txBox="1"/>
            <p:nvPr/>
          </p:nvSpPr>
          <p:spPr>
            <a:xfrm>
              <a:off x="914401" y="2929523"/>
              <a:ext cx="136608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a-DK" sz="1100"/>
                <a:t>= Platinum sponsor</a:t>
              </a:r>
              <a:endParaRPr lang="en-GB" sz="1100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187FEFE9-3456-7503-B892-ADFCD146B137}"/>
                </a:ext>
              </a:extLst>
            </p:cNvPr>
            <p:cNvSpPr txBox="1"/>
            <p:nvPr/>
          </p:nvSpPr>
          <p:spPr>
            <a:xfrm>
              <a:off x="450972" y="478674"/>
              <a:ext cx="9268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a-DK" b="1"/>
                <a:t>Booths</a:t>
              </a:r>
              <a:endParaRPr lang="en-GB" b="1"/>
            </a:p>
          </p:txBody>
        </p:sp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832CEBA5-382C-D5AC-0980-C79B86D46235}"/>
              </a:ext>
            </a:extLst>
          </p:cNvPr>
          <p:cNvSpPr txBox="1"/>
          <p:nvPr/>
        </p:nvSpPr>
        <p:spPr>
          <a:xfrm>
            <a:off x="2963900" y="3387209"/>
            <a:ext cx="20179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sz="1600" b="1"/>
              <a:t>The exhibition room</a:t>
            </a:r>
          </a:p>
          <a:p>
            <a:pPr algn="ctr"/>
            <a:r>
              <a:rPr lang="da-DK" sz="1600" b="1"/>
              <a:t>East 2nd </a:t>
            </a:r>
            <a:r>
              <a:rPr lang="da-DK" sz="1600" b="1" err="1"/>
              <a:t>floor</a:t>
            </a:r>
            <a:endParaRPr lang="en-GB" sz="1600" b="1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64528CF-6331-8AE5-DD20-BDBD5D4B40DA}"/>
              </a:ext>
            </a:extLst>
          </p:cNvPr>
          <p:cNvSpPr txBox="1"/>
          <p:nvPr/>
        </p:nvSpPr>
        <p:spPr>
          <a:xfrm>
            <a:off x="1973299" y="370208"/>
            <a:ext cx="314913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b="1"/>
              <a:t>Venue floorplan</a:t>
            </a:r>
            <a:endParaRPr lang="en-GB" b="1"/>
          </a:p>
          <a:p>
            <a:r>
              <a:rPr lang="en-GB" sz="1200" i="1"/>
              <a:t>All conference rooms are located on 2</a:t>
            </a:r>
            <a:r>
              <a:rPr lang="en-GB" sz="1200" i="1" baseline="30000"/>
              <a:t>nd</a:t>
            </a:r>
            <a:r>
              <a:rPr lang="en-GB" sz="1200" i="1"/>
              <a:t> floor</a:t>
            </a:r>
            <a:endParaRPr lang="da-DK" sz="1200" i="1"/>
          </a:p>
        </p:txBody>
      </p:sp>
      <p:pic>
        <p:nvPicPr>
          <p:cNvPr id="55" name="Picture 54">
            <a:extLst>
              <a:ext uri="{FF2B5EF4-FFF2-40B4-BE49-F238E27FC236}">
                <a16:creationId xmlns:a16="http://schemas.microsoft.com/office/drawing/2014/main" id="{68F1B14B-16E2-661F-ECD8-645E2C4442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3352" y="942975"/>
            <a:ext cx="7761911" cy="175722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889CA2B-6727-B3CE-E650-518A939C455E}"/>
              </a:ext>
            </a:extLst>
          </p:cNvPr>
          <p:cNvSpPr/>
          <p:nvPr/>
        </p:nvSpPr>
        <p:spPr>
          <a:xfrm>
            <a:off x="3267075" y="1133475"/>
            <a:ext cx="1447800" cy="1209675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A4AD45FB-526E-74CD-674A-EE9790311AF4}"/>
              </a:ext>
            </a:extLst>
          </p:cNvPr>
          <p:cNvCxnSpPr>
            <a:cxnSpLocks/>
            <a:stCxn id="2" idx="2"/>
          </p:cNvCxnSpPr>
          <p:nvPr/>
        </p:nvCxnSpPr>
        <p:spPr>
          <a:xfrm>
            <a:off x="3990975" y="2343150"/>
            <a:ext cx="781050" cy="1009650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21E95BE4-8D67-12C5-3650-8193474526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8724" y="5202515"/>
            <a:ext cx="4767219" cy="156040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8D056B8-A7A0-E3C4-1A19-CB7D329EBF22}"/>
              </a:ext>
            </a:extLst>
          </p:cNvPr>
          <p:cNvSpPr txBox="1"/>
          <p:nvPr/>
        </p:nvSpPr>
        <p:spPr>
          <a:xfrm>
            <a:off x="5898598" y="2184051"/>
            <a:ext cx="107433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sz="1050" b="1">
                <a:solidFill>
                  <a:srgbClr val="FFC000"/>
                </a:solidFill>
              </a:rPr>
              <a:t>Plenary Room</a:t>
            </a:r>
            <a:endParaRPr lang="en-GB" sz="1050" b="1">
              <a:solidFill>
                <a:srgbClr val="FFC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F2727C-A9FE-B5BA-C40F-484B21AFA616}"/>
              </a:ext>
            </a:extLst>
          </p:cNvPr>
          <p:cNvSpPr txBox="1"/>
          <p:nvPr/>
        </p:nvSpPr>
        <p:spPr>
          <a:xfrm>
            <a:off x="8320316" y="1227164"/>
            <a:ext cx="6703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sz="1000" b="1">
                <a:solidFill>
                  <a:srgbClr val="FFC000"/>
                </a:solidFill>
              </a:rPr>
              <a:t>Session </a:t>
            </a:r>
          </a:p>
          <a:p>
            <a:pPr algn="ctr"/>
            <a:r>
              <a:rPr lang="da-DK" sz="1000" b="1">
                <a:solidFill>
                  <a:srgbClr val="FFC000"/>
                </a:solidFill>
              </a:rPr>
              <a:t>Room</a:t>
            </a:r>
            <a:endParaRPr lang="en-GB" sz="1000" b="1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82583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-tem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A0B67FA464D8B4CBB6AEFB9488249ED" ma:contentTypeVersion="19" ma:contentTypeDescription="Create a new document." ma:contentTypeScope="" ma:versionID="c7369972cd967ee9f572f1fb680bc71d">
  <xsd:schema xmlns:xsd="http://www.w3.org/2001/XMLSchema" xmlns:xs="http://www.w3.org/2001/XMLSchema" xmlns:p="http://schemas.microsoft.com/office/2006/metadata/properties" xmlns:ns2="b4d6cae9-1b23-4ba0-814d-84f9c8a73ae9" xmlns:ns3="94e0d0e2-9954-492a-a201-833337da5f36" targetNamespace="http://schemas.microsoft.com/office/2006/metadata/properties" ma:root="true" ma:fieldsID="46407d5776d50b251bb37fe9ed359efe" ns2:_="" ns3:_="">
    <xsd:import namespace="b4d6cae9-1b23-4ba0-814d-84f9c8a73ae9"/>
    <xsd:import namespace="94e0d0e2-9954-492a-a201-833337da5f3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d6cae9-1b23-4ba0-814d-84f9c8a73ae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110e2908-8406-4a64-b0cc-6591121ff29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e0d0e2-9954-492a-a201-833337da5f36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9cf14fd8-a20e-4bf3-a451-ca74cea2079b}" ma:internalName="TaxCatchAll" ma:showField="CatchAllData" ma:web="94e0d0e2-9954-492a-a201-833337da5f3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4d6cae9-1b23-4ba0-814d-84f9c8a73ae9">
      <Terms xmlns="http://schemas.microsoft.com/office/infopath/2007/PartnerControls"/>
    </lcf76f155ced4ddcb4097134ff3c332f>
    <TaxCatchAll xmlns="94e0d0e2-9954-492a-a201-833337da5f36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80E0E71-34E4-4B5E-AED8-5AF36C57CD49}">
  <ds:schemaRefs>
    <ds:schemaRef ds:uri="94e0d0e2-9954-492a-a201-833337da5f36"/>
    <ds:schemaRef ds:uri="b4d6cae9-1b23-4ba0-814d-84f9c8a73ae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22AB931A-3282-4DE9-A40B-FE8A0DF7F693}">
  <ds:schemaRefs>
    <ds:schemaRef ds:uri="94e0d0e2-9954-492a-a201-833337da5f36"/>
    <ds:schemaRef ds:uri="b4d6cae9-1b23-4ba0-814d-84f9c8a73ae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C03FDE2-9FDC-4971-99F2-A7A2637536B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51</TotalTime>
  <Words>175</Words>
  <Application>Microsoft Office PowerPoint</Application>
  <PresentationFormat>A4 Paper (210x297 mm)</PresentationFormat>
  <Paragraphs>183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Aptos</vt:lpstr>
      <vt:lpstr>Aptos Display</vt:lpstr>
      <vt:lpstr>Aptos Narrow</vt:lpstr>
      <vt:lpstr>Arial</vt:lpstr>
      <vt:lpstr>Calibri</vt:lpstr>
      <vt:lpstr>Office-tema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cp:lastModifiedBy>Rikke Hellung</cp:lastModifiedBy>
  <cp:revision>5</cp:revision>
  <cp:lastPrinted>2025-11-18T08:05:21Z</cp:lastPrinted>
  <dcterms:created xsi:type="dcterms:W3CDTF">2025-09-08T08:11:25Z</dcterms:created>
  <dcterms:modified xsi:type="dcterms:W3CDTF">2026-03-26T08:31:15Z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0x0101000A0B67FA464D8B4CBB6AEFB9488249ED</vt:lpwstr>
  </property>
  <property fmtid="{D5CDD505-2E9C-101B-9397-08002B2CF9AE}" pid="3" name="MediaServiceImageTags">
    <vt:lpwstr/>
  </property>
</Properties>
</file>