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58" r:id="rId5"/>
  </p:sldIdLst>
  <p:sldSz cx="30276800" cy="42799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740F5B-85F1-451E-BE57-8F78FF7F1FD4}" v="11" dt="2026-06-29T11:51:19.9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" d="100"/>
          <a:sy n="10" d="100"/>
        </p:scale>
        <p:origin x="4171" y="120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e Winther Hagelskjær" userId="cf17f970-df3f-49be-a07f-4764bae1ae0d" providerId="ADAL" clId="{6D6ABF72-C231-4FC0-B93D-9584D24AEF4D}"/>
    <pc:docChg chg="custSel addSld delSld modSld modMainMaster">
      <pc:chgData name="Lene Winther Hagelskjær" userId="cf17f970-df3f-49be-a07f-4764bae1ae0d" providerId="ADAL" clId="{6D6ABF72-C231-4FC0-B93D-9584D24AEF4D}" dt="2026-06-29T11:53:39.132" v="80" actId="1076"/>
      <pc:docMkLst>
        <pc:docMk/>
      </pc:docMkLst>
      <pc:sldChg chg="del">
        <pc:chgData name="Lene Winther Hagelskjær" userId="cf17f970-df3f-49be-a07f-4764bae1ae0d" providerId="ADAL" clId="{6D6ABF72-C231-4FC0-B93D-9584D24AEF4D}" dt="2026-06-29T11:47:32.824" v="3" actId="47"/>
        <pc:sldMkLst>
          <pc:docMk/>
          <pc:sldMk cId="0" sldId="256"/>
        </pc:sldMkLst>
      </pc:sldChg>
      <pc:sldChg chg="addSp delSp modSp del mod setBg modNotesTx">
        <pc:chgData name="Lene Winther Hagelskjær" userId="cf17f970-df3f-49be-a07f-4764bae1ae0d" providerId="ADAL" clId="{6D6ABF72-C231-4FC0-B93D-9584D24AEF4D}" dt="2026-06-29T11:52:41.001" v="75" actId="47"/>
        <pc:sldMkLst>
          <pc:docMk/>
          <pc:sldMk cId="137280379" sldId="257"/>
        </pc:sldMkLst>
        <pc:spChg chg="del mod">
          <ac:chgData name="Lene Winther Hagelskjær" userId="cf17f970-df3f-49be-a07f-4764bae1ae0d" providerId="ADAL" clId="{6D6ABF72-C231-4FC0-B93D-9584D24AEF4D}" dt="2026-06-29T11:51:19.681" v="61" actId="478"/>
          <ac:spMkLst>
            <pc:docMk/>
            <pc:sldMk cId="137280379" sldId="257"/>
            <ac:spMk id="3" creationId="{BF98C0C4-2CAE-CEEE-4D6E-24ADB4488055}"/>
          </ac:spMkLst>
        </pc:spChg>
        <pc:spChg chg="add del mod">
          <ac:chgData name="Lene Winther Hagelskjær" userId="cf17f970-df3f-49be-a07f-4764bae1ae0d" providerId="ADAL" clId="{6D6ABF72-C231-4FC0-B93D-9584D24AEF4D}" dt="2026-06-29T11:50:18.951" v="50" actId="478"/>
          <ac:spMkLst>
            <pc:docMk/>
            <pc:sldMk cId="137280379" sldId="257"/>
            <ac:spMk id="4" creationId="{F3F0E6F5-0D81-CF26-84D2-E56F21DD44DA}"/>
          </ac:spMkLst>
        </pc:spChg>
        <pc:spChg chg="add del mod">
          <ac:chgData name="Lene Winther Hagelskjær" userId="cf17f970-df3f-49be-a07f-4764bae1ae0d" providerId="ADAL" clId="{6D6ABF72-C231-4FC0-B93D-9584D24AEF4D}" dt="2026-06-29T11:50:20.868" v="51" actId="478"/>
          <ac:spMkLst>
            <pc:docMk/>
            <pc:sldMk cId="137280379" sldId="257"/>
            <ac:spMk id="5" creationId="{E7A16157-6921-8DA9-2C2C-DD2DEBEE42EF}"/>
          </ac:spMkLst>
        </pc:spChg>
        <pc:spChg chg="add del mod">
          <ac:chgData name="Lene Winther Hagelskjær" userId="cf17f970-df3f-49be-a07f-4764bae1ae0d" providerId="ADAL" clId="{6D6ABF72-C231-4FC0-B93D-9584D24AEF4D}" dt="2026-06-29T11:50:50.093" v="58"/>
          <ac:spMkLst>
            <pc:docMk/>
            <pc:sldMk cId="137280379" sldId="257"/>
            <ac:spMk id="6" creationId="{A0E60767-FB88-E68E-16CF-EA6FC474A2EE}"/>
          </ac:spMkLst>
        </pc:spChg>
        <pc:spChg chg="add mod">
          <ac:chgData name="Lene Winther Hagelskjær" userId="cf17f970-df3f-49be-a07f-4764bae1ae0d" providerId="ADAL" clId="{6D6ABF72-C231-4FC0-B93D-9584D24AEF4D}" dt="2026-06-29T11:51:24.242" v="63" actId="1076"/>
          <ac:spMkLst>
            <pc:docMk/>
            <pc:sldMk cId="137280379" sldId="257"/>
            <ac:spMk id="7" creationId="{48800F53-45B1-421D-D3B5-A9F8DF620176}"/>
          </ac:spMkLst>
        </pc:spChg>
      </pc:sldChg>
      <pc:sldChg chg="modSp new mod">
        <pc:chgData name="Lene Winther Hagelskjær" userId="cf17f970-df3f-49be-a07f-4764bae1ae0d" providerId="ADAL" clId="{6D6ABF72-C231-4FC0-B93D-9584D24AEF4D}" dt="2026-06-29T11:53:39.132" v="80" actId="1076"/>
        <pc:sldMkLst>
          <pc:docMk/>
          <pc:sldMk cId="757022954" sldId="258"/>
        </pc:sldMkLst>
        <pc:spChg chg="mod">
          <ac:chgData name="Lene Winther Hagelskjær" userId="cf17f970-df3f-49be-a07f-4764bae1ae0d" providerId="ADAL" clId="{6D6ABF72-C231-4FC0-B93D-9584D24AEF4D}" dt="2026-06-29T11:53:34.440" v="79" actId="14100"/>
          <ac:spMkLst>
            <pc:docMk/>
            <pc:sldMk cId="757022954" sldId="258"/>
            <ac:spMk id="2" creationId="{9FE5B1C1-1019-35BC-584E-4B867B3E2AA6}"/>
          </ac:spMkLst>
        </pc:spChg>
        <pc:spChg chg="mod">
          <ac:chgData name="Lene Winther Hagelskjær" userId="cf17f970-df3f-49be-a07f-4764bae1ae0d" providerId="ADAL" clId="{6D6ABF72-C231-4FC0-B93D-9584D24AEF4D}" dt="2026-06-29T11:53:04.239" v="76" actId="255"/>
          <ac:spMkLst>
            <pc:docMk/>
            <pc:sldMk cId="757022954" sldId="258"/>
            <ac:spMk id="3" creationId="{0F98AAA5-0392-1D3E-C617-2CE81F3287C8}"/>
          </ac:spMkLst>
        </pc:spChg>
        <pc:spChg chg="mod">
          <ac:chgData name="Lene Winther Hagelskjær" userId="cf17f970-df3f-49be-a07f-4764bae1ae0d" providerId="ADAL" clId="{6D6ABF72-C231-4FC0-B93D-9584D24AEF4D}" dt="2026-06-29T11:53:39.132" v="80" actId="1076"/>
          <ac:spMkLst>
            <pc:docMk/>
            <pc:sldMk cId="757022954" sldId="258"/>
            <ac:spMk id="4" creationId="{E763C869-3B00-9729-446C-759679BEBFA5}"/>
          </ac:spMkLst>
        </pc:spChg>
      </pc:sldChg>
      <pc:sldMasterChg chg="setBg modSldLayout">
        <pc:chgData name="Lene Winther Hagelskjær" userId="cf17f970-df3f-49be-a07f-4764bae1ae0d" providerId="ADAL" clId="{6D6ABF72-C231-4FC0-B93D-9584D24AEF4D}" dt="2026-06-29T11:51:05.207" v="60"/>
        <pc:sldMasterMkLst>
          <pc:docMk/>
          <pc:sldMasterMk cId="0" sldId="2147483648"/>
        </pc:sldMasterMkLst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Lene Winther Hagelskjær" userId="cf17f970-df3f-49be-a07f-4764bae1ae0d" providerId="ADAL" clId="{6D6ABF72-C231-4FC0-B93D-9584D24AEF4D}" dt="2026-06-29T11:51:05.207" v="60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0FA5C-E3D3-4F60-9099-40169C76BF70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21672-83EF-48DF-A463-131CDE1E43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614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B1C1-1019-35BC-584E-4B867B3E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29387800" cy="4132262"/>
          </a:xfrm>
        </p:spPr>
        <p:txBody>
          <a:bodyPr>
            <a:normAutofit/>
          </a:bodyPr>
          <a:lstStyle/>
          <a:p>
            <a:endParaRPr lang="en-GB" sz="7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8AAA5-0392-1D3E-C617-2CE81F328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6388100"/>
            <a:ext cx="13766800" cy="15011400"/>
          </a:xfrm>
        </p:spPr>
        <p:txBody>
          <a:bodyPr>
            <a:normAutofit/>
          </a:bodyPr>
          <a:lstStyle/>
          <a:p>
            <a:endParaRPr lang="en-GB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3C869-3B00-9729-446C-759679BEBF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19400" y="6413500"/>
            <a:ext cx="14325600" cy="15011400"/>
          </a:xfrm>
        </p:spPr>
        <p:txBody>
          <a:bodyPr>
            <a:normAutofit/>
          </a:bodyPr>
          <a:lstStyle/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757022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6cae9-1b23-4ba0-814d-84f9c8a73ae9">
      <Terms xmlns="http://schemas.microsoft.com/office/infopath/2007/PartnerControls"/>
    </lcf76f155ced4ddcb4097134ff3c332f>
    <TaxCatchAll xmlns="94e0d0e2-9954-492a-a201-833337da5f3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0B67FA464D8B4CBB6AEFB9488249ED" ma:contentTypeVersion="19" ma:contentTypeDescription="Opret et nyt dokument." ma:contentTypeScope="" ma:versionID="ec2402c30d2b94809e0a211715ed4085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cc80fc26663f61205b88e9e096ee55f5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9cf14fd8-a20e-4bf3-a451-ca74cea2079b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75AE30-C9B6-4B0D-BB9A-E0C35914EA99}">
  <ds:schemaRefs>
    <ds:schemaRef ds:uri="94e0d0e2-9954-492a-a201-833337da5f36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elements/1.1/"/>
    <ds:schemaRef ds:uri="b4d6cae9-1b23-4ba0-814d-84f9c8a73ae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377B17D-EE43-4A1F-A42F-E45E7A217D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d6cae9-1b23-4ba0-814d-84f9c8a73ae9"/>
    <ds:schemaRef ds:uri="94e0d0e2-9954-492a-a201-833337da5f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DECB08B-6FF4-4851-81F0-D1502D2B47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EBJIS 2025 e-poster template</dc:title>
  <dc:creator>Lene Winther Hagelskjær</dc:creator>
  <cp:lastModifiedBy>Lene Winther Hagelskjær</cp:lastModifiedBy>
  <cp:revision>2</cp:revision>
  <dcterms:created xsi:type="dcterms:W3CDTF">2006-08-16T00:00:00Z</dcterms:created>
  <dcterms:modified xsi:type="dcterms:W3CDTF">2026-06-29T11:53:43Z</dcterms:modified>
  <dc:identifier>DAGrKYhP6wo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0x0101000A0B67FA464D8B4CBB6AEFB9488249ED</vt:lpwstr>
  </property>
</Properties>
</file>