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F3DD83-B8B4-40A5-8CA7-E93A2D77DB4A}" v="8" dt="2026-06-29T11:36:28.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115" d="100"/>
          <a:sy n="115" d="100"/>
        </p:scale>
        <p:origin x="7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e Winther Hagelskjær" userId="cf17f970-df3f-49be-a07f-4764bae1ae0d" providerId="ADAL" clId="{6D6ABF72-C231-4FC0-B93D-9584D24AEF4D}"/>
    <pc:docChg chg="custSel addSld delSld modSld">
      <pc:chgData name="Lene Winther Hagelskjær" userId="cf17f970-df3f-49be-a07f-4764bae1ae0d" providerId="ADAL" clId="{6D6ABF72-C231-4FC0-B93D-9584D24AEF4D}" dt="2026-06-29T11:36:55.737" v="66" actId="2711"/>
      <pc:docMkLst>
        <pc:docMk/>
      </pc:docMkLst>
      <pc:sldChg chg="addSp delSp modSp mod">
        <pc:chgData name="Lene Winther Hagelskjær" userId="cf17f970-df3f-49be-a07f-4764bae1ae0d" providerId="ADAL" clId="{6D6ABF72-C231-4FC0-B93D-9584D24AEF4D}" dt="2026-06-29T11:32:07.645" v="34" actId="1076"/>
        <pc:sldMkLst>
          <pc:docMk/>
          <pc:sldMk cId="2883384949" sldId="256"/>
        </pc:sldMkLst>
        <pc:spChg chg="mod">
          <ac:chgData name="Lene Winther Hagelskjær" userId="cf17f970-df3f-49be-a07f-4764bae1ae0d" providerId="ADAL" clId="{6D6ABF72-C231-4FC0-B93D-9584D24AEF4D}" dt="2026-06-29T11:32:05.879" v="33" actId="1076"/>
          <ac:spMkLst>
            <pc:docMk/>
            <pc:sldMk cId="2883384949" sldId="256"/>
            <ac:spMk id="2" creationId="{E963BD1E-9B79-57DC-6473-FCD9033902E8}"/>
          </ac:spMkLst>
        </pc:spChg>
        <pc:spChg chg="mod">
          <ac:chgData name="Lene Winther Hagelskjær" userId="cf17f970-df3f-49be-a07f-4764bae1ae0d" providerId="ADAL" clId="{6D6ABF72-C231-4FC0-B93D-9584D24AEF4D}" dt="2026-06-29T11:32:07.645" v="34" actId="1076"/>
          <ac:spMkLst>
            <pc:docMk/>
            <pc:sldMk cId="2883384949" sldId="256"/>
            <ac:spMk id="3" creationId="{CC8C318C-632F-77CB-36EC-7D6BCC2F643C}"/>
          </ac:spMkLst>
        </pc:spChg>
        <pc:picChg chg="add mod modCrop">
          <ac:chgData name="Lene Winther Hagelskjær" userId="cf17f970-df3f-49be-a07f-4764bae1ae0d" providerId="ADAL" clId="{6D6ABF72-C231-4FC0-B93D-9584D24AEF4D}" dt="2026-06-29T11:32:02.749" v="32" actId="1076"/>
          <ac:picMkLst>
            <pc:docMk/>
            <pc:sldMk cId="2883384949" sldId="256"/>
            <ac:picMk id="5" creationId="{6DA24DD6-27E1-5CE7-C07F-41EC7FE9DBFA}"/>
          </ac:picMkLst>
        </pc:picChg>
        <pc:picChg chg="add del mod">
          <ac:chgData name="Lene Winther Hagelskjær" userId="cf17f970-df3f-49be-a07f-4764bae1ae0d" providerId="ADAL" clId="{6D6ABF72-C231-4FC0-B93D-9584D24AEF4D}" dt="2026-06-29T11:31:14.543" v="26" actId="478"/>
          <ac:picMkLst>
            <pc:docMk/>
            <pc:sldMk cId="2883384949" sldId="256"/>
            <ac:picMk id="7" creationId="{6B803EEE-74BB-255B-2A1E-A1534B410920}"/>
          </ac:picMkLst>
        </pc:picChg>
        <pc:picChg chg="add mod">
          <ac:chgData name="Lene Winther Hagelskjær" userId="cf17f970-df3f-49be-a07f-4764bae1ae0d" providerId="ADAL" clId="{6D6ABF72-C231-4FC0-B93D-9584D24AEF4D}" dt="2026-06-26T09:06:24.148" v="20"/>
          <ac:picMkLst>
            <pc:docMk/>
            <pc:sldMk cId="2883384949" sldId="256"/>
            <ac:picMk id="8" creationId="{5375102F-85DA-6E87-05A7-BF095591DC4D}"/>
          </ac:picMkLst>
        </pc:picChg>
      </pc:sldChg>
      <pc:sldChg chg="addSp modSp new mod">
        <pc:chgData name="Lene Winther Hagelskjær" userId="cf17f970-df3f-49be-a07f-4764bae1ae0d" providerId="ADAL" clId="{6D6ABF72-C231-4FC0-B93D-9584D24AEF4D}" dt="2026-06-29T11:36:55.737" v="66" actId="2711"/>
        <pc:sldMkLst>
          <pc:docMk/>
          <pc:sldMk cId="3509289438" sldId="258"/>
        </pc:sldMkLst>
        <pc:spChg chg="mod">
          <ac:chgData name="Lene Winther Hagelskjær" userId="cf17f970-df3f-49be-a07f-4764bae1ae0d" providerId="ADAL" clId="{6D6ABF72-C231-4FC0-B93D-9584D24AEF4D}" dt="2026-06-29T11:36:51.120" v="65" actId="2711"/>
          <ac:spMkLst>
            <pc:docMk/>
            <pc:sldMk cId="3509289438" sldId="258"/>
            <ac:spMk id="2" creationId="{307FAD13-DE20-30B8-9AD0-40C3F04D1FF8}"/>
          </ac:spMkLst>
        </pc:spChg>
        <pc:spChg chg="mod">
          <ac:chgData name="Lene Winther Hagelskjær" userId="cf17f970-df3f-49be-a07f-4764bae1ae0d" providerId="ADAL" clId="{6D6ABF72-C231-4FC0-B93D-9584D24AEF4D}" dt="2026-06-29T11:36:55.737" v="66" actId="2711"/>
          <ac:spMkLst>
            <pc:docMk/>
            <pc:sldMk cId="3509289438" sldId="258"/>
            <ac:spMk id="3" creationId="{0819491B-E6E1-F825-A77D-9E4DA4A3D2E9}"/>
          </ac:spMkLst>
        </pc:spChg>
        <pc:picChg chg="add mod">
          <ac:chgData name="Lene Winther Hagelskjær" userId="cf17f970-df3f-49be-a07f-4764bae1ae0d" providerId="ADAL" clId="{6D6ABF72-C231-4FC0-B93D-9584D24AEF4D}" dt="2026-06-26T09:08:33.328" v="24"/>
          <ac:picMkLst>
            <pc:docMk/>
            <pc:sldMk cId="3509289438" sldId="258"/>
            <ac:picMk id="4" creationId="{4C09D854-03DB-C567-971D-80FBF7D4A116}"/>
          </ac:picMkLst>
        </pc:picChg>
      </pc:sldChg>
      <pc:sldChg chg="add">
        <pc:chgData name="Lene Winther Hagelskjær" userId="cf17f970-df3f-49be-a07f-4764bae1ae0d" providerId="ADAL" clId="{6D6ABF72-C231-4FC0-B93D-9584D24AEF4D}" dt="2026-06-29T11:35:48.400" v="35"/>
        <pc:sldMkLst>
          <pc:docMk/>
          <pc:sldMk cId="1126245475" sldId="25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D7AAB-2756-8597-7FAA-49091445A0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17F421-AB30-FC11-B35C-9794C0304B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C1A8732-AB5A-6562-9220-B0C4BD411C57}"/>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405F939B-1E4A-FA89-864E-A4FBA798A6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CB7D00-1DE3-A5A6-2E17-BAB0C4947785}"/>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3986320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F1BDA-DD95-D9B7-3F79-84573AC573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AA0B0D-F37F-5651-436F-C53854826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846C62-A8A4-D5E0-1EB5-3BDEA272E07F}"/>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60E93E8A-9811-361C-EE23-59D23267A2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762A5B-D83E-C247-5ADA-71A7CBBBD2AB}"/>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98762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11D48-7290-40AE-160C-681E74AC3D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BB215AE-F3DE-D6A1-450E-6ED9454015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C64F8D-3EC2-A135-AD6C-12C635E800A7}"/>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D7FBB0F2-81FB-29EB-BBCF-47451E0495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59C31C-82E6-3B3F-432A-3C4CD3D2E913}"/>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895591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8C78-3A06-762C-5C10-521F95C24A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04023F-4FA3-C0DF-41AF-C8187A5200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9276EA-6D62-ED73-5397-C104490A5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B6BCDD-7831-8E61-F321-AA775A1A5E0C}"/>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6" name="Footer Placeholder 5">
            <a:extLst>
              <a:ext uri="{FF2B5EF4-FFF2-40B4-BE49-F238E27FC236}">
                <a16:creationId xmlns:a16="http://schemas.microsoft.com/office/drawing/2014/main" id="{42018295-286C-AC0C-A4A9-44AF1D7C8A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8114FE-8761-4616-ACDC-11A55F301D40}"/>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60895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2E6D-8A3D-404E-C978-71F4A1558B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2AD4C1-024A-0104-1251-EA8AA64E1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C9AE44-E560-AAB4-20AC-64D09145E2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EB4DCB-C5D7-07F7-125E-6AC782E9B6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6EDEA8-E4DE-2AFA-C3E1-F05AF6250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8B3072B-1887-97EA-5359-D971B335A586}"/>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8" name="Footer Placeholder 7">
            <a:extLst>
              <a:ext uri="{FF2B5EF4-FFF2-40B4-BE49-F238E27FC236}">
                <a16:creationId xmlns:a16="http://schemas.microsoft.com/office/drawing/2014/main" id="{F066F871-F527-9658-9499-28749AC5D2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6DBDAD-4FDF-3D6C-DFF5-86F9A83C9811}"/>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405633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1C91-9227-0ADD-155A-759F20A559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33F022A-8128-E994-82DE-ED5CFBA57A0F}"/>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4" name="Footer Placeholder 3">
            <a:extLst>
              <a:ext uri="{FF2B5EF4-FFF2-40B4-BE49-F238E27FC236}">
                <a16:creationId xmlns:a16="http://schemas.microsoft.com/office/drawing/2014/main" id="{8AED92BD-438C-EB80-9C47-ECAF3F11F2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BE28A0-07EE-236A-E2ED-6C621D1FD015}"/>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32901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28FFB-ADBA-DFC9-9573-750110BED560}"/>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3" name="Footer Placeholder 2">
            <a:extLst>
              <a:ext uri="{FF2B5EF4-FFF2-40B4-BE49-F238E27FC236}">
                <a16:creationId xmlns:a16="http://schemas.microsoft.com/office/drawing/2014/main" id="{9A6302F6-E58A-589F-EFFA-4EDAC31E85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80AD7B8-F186-BAA1-23D8-B8219FD66B6D}"/>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869550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6E09-E5D4-B67E-C4D7-97DFFC2AE1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EF0AB7-589F-EA8F-CE76-DB956B07ED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46D8C9E-6C4B-D41A-7A26-A2DD1322A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33A109-55A6-65F2-4AD0-BCC1544EFA9B}"/>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6" name="Footer Placeholder 5">
            <a:extLst>
              <a:ext uri="{FF2B5EF4-FFF2-40B4-BE49-F238E27FC236}">
                <a16:creationId xmlns:a16="http://schemas.microsoft.com/office/drawing/2014/main" id="{696B1C17-190D-BF21-CB16-FB1EAF80C5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CCCD0C-1E78-46B3-1E84-7A2EFB7B1DFA}"/>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73236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0629-7A01-59A2-4D04-AB48C1301F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E279AF-9ABB-AE06-353F-F7F49E8D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C4EE48-8753-4F21-B44F-42C78E3490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280216-8736-3424-ACC2-875BD63CD013}"/>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6" name="Footer Placeholder 5">
            <a:extLst>
              <a:ext uri="{FF2B5EF4-FFF2-40B4-BE49-F238E27FC236}">
                <a16:creationId xmlns:a16="http://schemas.microsoft.com/office/drawing/2014/main" id="{35A7913D-DD2A-30F9-05A7-FD05A2CC1F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A6E46A-82EA-0015-901E-86D0C3728772}"/>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391624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E4468-500E-9951-0C30-A45D0FA8BA0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7E4DA0-9630-1B1C-86B0-B8391E1327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FD1DF-A470-459A-876A-1DAF8A66126B}"/>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5FC8D538-A13D-B0B6-870B-E671FB3801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153F32-F15A-BCAF-55C5-6D4A8E9DEBCA}"/>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1171740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7387CB-E7E4-7647-C7E7-EB885435B5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73339A-9B75-2A07-0A07-9B6AB21940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980601-7E8B-FFA9-A0EA-5A2CA6EEFB90}"/>
              </a:ext>
            </a:extLst>
          </p:cNvPr>
          <p:cNvSpPr>
            <a:spLocks noGrp="1"/>
          </p:cNvSpPr>
          <p:nvPr>
            <p:ph type="dt" sz="half" idx="10"/>
          </p:nvPr>
        </p:nvSpPr>
        <p:spPr/>
        <p:txBody>
          <a:body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14539344-9654-EA2D-A0CC-D6A47EA166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0BEFDD-7FC3-3E29-EFF6-C2EC6F8ADFF3}"/>
              </a:ext>
            </a:extLst>
          </p:cNvPr>
          <p:cNvSpPr>
            <a:spLocks noGrp="1"/>
          </p:cNvSpPr>
          <p:nvPr>
            <p:ph type="sldNum" sz="quarter" idx="12"/>
          </p:nvPr>
        </p:nvSpPr>
        <p:spPr/>
        <p:txBody>
          <a:bodyPr/>
          <a:lstStyle/>
          <a:p>
            <a:fld id="{56C8C13D-C4E7-4CEA-9818-A16D835022F3}" type="slidenum">
              <a:rPr lang="en-GB" smtClean="0"/>
              <a:t>‹#›</a:t>
            </a:fld>
            <a:endParaRPr lang="en-GB"/>
          </a:p>
        </p:txBody>
      </p:sp>
    </p:spTree>
    <p:extLst>
      <p:ext uri="{BB962C8B-B14F-4D97-AF65-F5344CB8AC3E}">
        <p14:creationId xmlns:p14="http://schemas.microsoft.com/office/powerpoint/2010/main" val="2759630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0035C9-8DE8-395D-447E-E8E8A01BA0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DB9722-7AD2-8905-4170-1D1C34EB0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D599DE-2614-4162-A68F-24220A330D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C2ECF1-9E64-4145-93F5-E0CE4C476974}" type="datetimeFigureOut">
              <a:rPr lang="en-GB" smtClean="0"/>
              <a:t>29/06/2026</a:t>
            </a:fld>
            <a:endParaRPr lang="en-GB"/>
          </a:p>
        </p:txBody>
      </p:sp>
      <p:sp>
        <p:nvSpPr>
          <p:cNvPr id="5" name="Footer Placeholder 4">
            <a:extLst>
              <a:ext uri="{FF2B5EF4-FFF2-40B4-BE49-F238E27FC236}">
                <a16:creationId xmlns:a16="http://schemas.microsoft.com/office/drawing/2014/main" id="{6B32D701-E42F-AA0C-7C28-F857E60874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17BAA74-A2D1-8273-1A5D-37DAD2E7D0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C8C13D-C4E7-4CEA-9818-A16D835022F3}" type="slidenum">
              <a:rPr lang="en-GB" smtClean="0"/>
              <a:t>‹#›</a:t>
            </a:fld>
            <a:endParaRPr lang="en-GB"/>
          </a:p>
        </p:txBody>
      </p:sp>
    </p:spTree>
    <p:extLst>
      <p:ext uri="{BB962C8B-B14F-4D97-AF65-F5344CB8AC3E}">
        <p14:creationId xmlns:p14="http://schemas.microsoft.com/office/powerpoint/2010/main" val="3583451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BD1E-9B79-57DC-6473-FCD9033902E8}"/>
              </a:ext>
            </a:extLst>
          </p:cNvPr>
          <p:cNvSpPr>
            <a:spLocks noGrp="1"/>
          </p:cNvSpPr>
          <p:nvPr>
            <p:ph type="ctrTitle"/>
          </p:nvPr>
        </p:nvSpPr>
        <p:spPr>
          <a:xfrm>
            <a:off x="1524000" y="2134010"/>
            <a:ext cx="9144000" cy="2387600"/>
          </a:xfrm>
        </p:spPr>
        <p:txBody>
          <a:bodyPr/>
          <a:lstStyle/>
          <a:p>
            <a:endParaRPr lang="en-GB" dirty="0"/>
          </a:p>
        </p:txBody>
      </p:sp>
      <p:sp>
        <p:nvSpPr>
          <p:cNvPr id="3" name="Subtitle 2">
            <a:extLst>
              <a:ext uri="{FF2B5EF4-FFF2-40B4-BE49-F238E27FC236}">
                <a16:creationId xmlns:a16="http://schemas.microsoft.com/office/drawing/2014/main" id="{CC8C318C-632F-77CB-36EC-7D6BCC2F643C}"/>
              </a:ext>
            </a:extLst>
          </p:cNvPr>
          <p:cNvSpPr>
            <a:spLocks noGrp="1"/>
          </p:cNvSpPr>
          <p:nvPr>
            <p:ph type="subTitle" idx="1"/>
          </p:nvPr>
        </p:nvSpPr>
        <p:spPr>
          <a:xfrm>
            <a:off x="1524000" y="4627496"/>
            <a:ext cx="9144000" cy="1297426"/>
          </a:xfrm>
        </p:spPr>
        <p:txBody>
          <a:bodyPr/>
          <a:lstStyle/>
          <a:p>
            <a:endParaRPr lang="en-GB" dirty="0"/>
          </a:p>
        </p:txBody>
      </p:sp>
      <p:pic>
        <p:nvPicPr>
          <p:cNvPr id="8" name="Content Placeholder 4">
            <a:extLst>
              <a:ext uri="{FF2B5EF4-FFF2-40B4-BE49-F238E27FC236}">
                <a16:creationId xmlns:a16="http://schemas.microsoft.com/office/drawing/2014/main" id="{5375102F-85DA-6E87-05A7-BF095591D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2206"/>
            <a:ext cx="12207256" cy="635794"/>
          </a:xfrm>
          <a:prstGeom prst="rect">
            <a:avLst/>
          </a:prstGeom>
        </p:spPr>
      </p:pic>
      <p:pic>
        <p:nvPicPr>
          <p:cNvPr id="5" name="Picture 4">
            <a:extLst>
              <a:ext uri="{FF2B5EF4-FFF2-40B4-BE49-F238E27FC236}">
                <a16:creationId xmlns:a16="http://schemas.microsoft.com/office/drawing/2014/main" id="{6DA24DD6-27E1-5CE7-C07F-41EC7FE9DBFA}"/>
              </a:ext>
            </a:extLst>
          </p:cNvPr>
          <p:cNvPicPr>
            <a:picLocks noChangeAspect="1"/>
          </p:cNvPicPr>
          <p:nvPr/>
        </p:nvPicPr>
        <p:blipFill>
          <a:blip r:embed="rId3">
            <a:extLst>
              <a:ext uri="{28A0092B-C50C-407E-A947-70E740481C1C}">
                <a14:useLocalDpi xmlns:a14="http://schemas.microsoft.com/office/drawing/2010/main" val="0"/>
              </a:ext>
            </a:extLst>
          </a:blip>
          <a:srcRect r="531"/>
          <a:stretch>
            <a:fillRect/>
          </a:stretch>
        </p:blipFill>
        <p:spPr>
          <a:xfrm>
            <a:off x="1846867" y="0"/>
            <a:ext cx="8513521" cy="2028124"/>
          </a:xfrm>
          <a:prstGeom prst="rect">
            <a:avLst/>
          </a:prstGeom>
        </p:spPr>
      </p:pic>
    </p:spTree>
    <p:extLst>
      <p:ext uri="{BB962C8B-B14F-4D97-AF65-F5344CB8AC3E}">
        <p14:creationId xmlns:p14="http://schemas.microsoft.com/office/powerpoint/2010/main" val="288338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FAD13-DE20-30B8-9AD0-40C3F04D1FF8}"/>
              </a:ext>
            </a:extLst>
          </p:cNvPr>
          <p:cNvSpPr>
            <a:spLocks noGrp="1"/>
          </p:cNvSpPr>
          <p:nvPr>
            <p:ph type="title"/>
          </p:nvPr>
        </p:nvSpPr>
        <p:spPr/>
        <p:txBody>
          <a:bodyPr/>
          <a:lstStyle/>
          <a:p>
            <a:r>
              <a:rPr lang="en-GB" b="1" dirty="0">
                <a:ea typeface="Calibri" panose="020F0502020204030204" pitchFamily="34" charset="0"/>
              </a:rPr>
              <a:t>Disclosure of conflicts of interest</a:t>
            </a:r>
            <a:endParaRPr lang="en-GB" dirty="0"/>
          </a:p>
        </p:txBody>
      </p:sp>
      <p:sp>
        <p:nvSpPr>
          <p:cNvPr id="3" name="Content Placeholder 2">
            <a:extLst>
              <a:ext uri="{FF2B5EF4-FFF2-40B4-BE49-F238E27FC236}">
                <a16:creationId xmlns:a16="http://schemas.microsoft.com/office/drawing/2014/main" id="{0819491B-E6E1-F825-A77D-9E4DA4A3D2E9}"/>
              </a:ext>
            </a:extLst>
          </p:cNvPr>
          <p:cNvSpPr>
            <a:spLocks noGrp="1"/>
          </p:cNvSpPr>
          <p:nvPr>
            <p:ph idx="1"/>
          </p:nvPr>
        </p:nvSpPr>
        <p:spPr/>
        <p:txBody>
          <a:bodyPr>
            <a:normAutofit lnSpcReduction="10000"/>
          </a:bodyPr>
          <a:lstStyle/>
          <a:p>
            <a:pPr marL="0" indent="0">
              <a:spcAft>
                <a:spcPts val="600"/>
              </a:spcAft>
              <a:buNone/>
            </a:pPr>
            <a:r>
              <a:rPr lang="en-GB" dirty="0">
                <a:ea typeface="Calibri" panose="020F0502020204030204" pitchFamily="34" charset="0"/>
              </a:rPr>
              <a:t>I declare the following paid or unpaid consultancies, business interests, grants and research support or sources of honoraria payments for the past three years, and anything else which could potentially be viewed as a conflict of interest:</a:t>
            </a:r>
            <a:endParaRPr lang="da-DK" sz="1800" dirty="0">
              <a:ea typeface="Calibri" panose="020F0502020204030204" pitchFamily="34" charset="0"/>
            </a:endParaRPr>
          </a:p>
          <a:p>
            <a:pPr marL="0" indent="0">
              <a:spcAft>
                <a:spcPts val="600"/>
              </a:spcAft>
              <a:buNone/>
            </a:pPr>
            <a:br>
              <a:rPr lang="en-GB" sz="3200" b="1" dirty="0">
                <a:ea typeface="Calibri" panose="020F0502020204030204" pitchFamily="34" charset="0"/>
              </a:rPr>
            </a:br>
            <a:r>
              <a:rPr lang="en-GB" dirty="0">
                <a:ea typeface="Calibri" panose="020F0502020204030204" pitchFamily="34" charset="0"/>
              </a:rPr>
              <a:t>[Insert name of the company] / [Insert nature of the interest]</a:t>
            </a:r>
            <a:endParaRPr lang="da-DK" dirty="0">
              <a:ea typeface="Calibri" panose="020F0502020204030204" pitchFamily="34" charset="0"/>
            </a:endParaRPr>
          </a:p>
          <a:p>
            <a:pPr marL="0" indent="0">
              <a:spcAft>
                <a:spcPts val="600"/>
              </a:spcAft>
              <a:buNone/>
            </a:pPr>
            <a:endParaRPr lang="da-DK" dirty="0">
              <a:ea typeface="Calibri" panose="020F0502020204030204" pitchFamily="34" charset="0"/>
            </a:endParaRPr>
          </a:p>
          <a:p>
            <a:pPr marL="0" indent="0">
              <a:spcAft>
                <a:spcPts val="600"/>
              </a:spcAft>
              <a:buNone/>
            </a:pPr>
            <a:r>
              <a:rPr lang="da-DK" dirty="0">
                <a:ea typeface="Calibri" panose="020F0502020204030204" pitchFamily="34" charset="0"/>
              </a:rPr>
              <a:t>or</a:t>
            </a:r>
          </a:p>
          <a:p>
            <a:pPr marL="0" indent="0">
              <a:spcAft>
                <a:spcPts val="600"/>
              </a:spcAft>
              <a:buNone/>
            </a:pPr>
            <a:r>
              <a:rPr lang="da-DK" dirty="0" err="1">
                <a:ea typeface="Calibri" panose="020F0502020204030204" pitchFamily="34" charset="0"/>
              </a:rPr>
              <a:t>Nothing</a:t>
            </a:r>
            <a:r>
              <a:rPr lang="da-DK" dirty="0">
                <a:ea typeface="Calibri" panose="020F0502020204030204" pitchFamily="34" charset="0"/>
              </a:rPr>
              <a:t> to </a:t>
            </a:r>
            <a:r>
              <a:rPr lang="da-DK" dirty="0" err="1">
                <a:ea typeface="Calibri" panose="020F0502020204030204" pitchFamily="34" charset="0"/>
              </a:rPr>
              <a:t>declare</a:t>
            </a:r>
            <a:endParaRPr lang="da-DK" dirty="0">
              <a:ea typeface="Calibri" panose="020F0502020204030204" pitchFamily="34" charset="0"/>
            </a:endParaRPr>
          </a:p>
          <a:p>
            <a:endParaRPr lang="en-GB" dirty="0"/>
          </a:p>
        </p:txBody>
      </p:sp>
      <p:pic>
        <p:nvPicPr>
          <p:cNvPr id="4" name="Content Placeholder 4">
            <a:extLst>
              <a:ext uri="{FF2B5EF4-FFF2-40B4-BE49-F238E27FC236}">
                <a16:creationId xmlns:a16="http://schemas.microsoft.com/office/drawing/2014/main" id="{4C09D854-03DB-C567-971D-80FBF7D4A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2206"/>
            <a:ext cx="12207256" cy="635794"/>
          </a:xfrm>
          <a:prstGeom prst="rect">
            <a:avLst/>
          </a:prstGeom>
        </p:spPr>
      </p:pic>
    </p:spTree>
    <p:extLst>
      <p:ext uri="{BB962C8B-B14F-4D97-AF65-F5344CB8AC3E}">
        <p14:creationId xmlns:p14="http://schemas.microsoft.com/office/powerpoint/2010/main" val="3509289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5A394-428E-0B2C-E63E-289A60AEE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A8B0C-C6C1-F036-BBDB-1F81CDB5D24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7C10C51-3247-EDB8-B4CA-DEE0AB900017}"/>
              </a:ext>
            </a:extLst>
          </p:cNvPr>
          <p:cNvSpPr>
            <a:spLocks noGrp="1"/>
          </p:cNvSpPr>
          <p:nvPr>
            <p:ph idx="1"/>
          </p:nvPr>
        </p:nvSpPr>
        <p:spPr/>
        <p:txBody>
          <a:bodyPr/>
          <a:lstStyle/>
          <a:p>
            <a:endParaRPr lang="en-GB" dirty="0"/>
          </a:p>
        </p:txBody>
      </p:sp>
      <p:pic>
        <p:nvPicPr>
          <p:cNvPr id="4" name="Content Placeholder 4">
            <a:extLst>
              <a:ext uri="{FF2B5EF4-FFF2-40B4-BE49-F238E27FC236}">
                <a16:creationId xmlns:a16="http://schemas.microsoft.com/office/drawing/2014/main" id="{3B6372D7-49E0-2FAD-E6B8-AE16BD522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2206"/>
            <a:ext cx="12207256" cy="635794"/>
          </a:xfrm>
          <a:prstGeom prst="rect">
            <a:avLst/>
          </a:prstGeom>
        </p:spPr>
      </p:pic>
    </p:spTree>
    <p:extLst>
      <p:ext uri="{BB962C8B-B14F-4D97-AF65-F5344CB8AC3E}">
        <p14:creationId xmlns:p14="http://schemas.microsoft.com/office/powerpoint/2010/main" val="11262454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0B67FA464D8B4CBB6AEFB9488249ED" ma:contentTypeVersion="19" ma:contentTypeDescription="Opret et nyt dokument." ma:contentTypeScope="" ma:versionID="ec2402c30d2b94809e0a211715ed4085">
  <xsd:schema xmlns:xsd="http://www.w3.org/2001/XMLSchema" xmlns:xs="http://www.w3.org/2001/XMLSchema" xmlns:p="http://schemas.microsoft.com/office/2006/metadata/properties" xmlns:ns2="b4d6cae9-1b23-4ba0-814d-84f9c8a73ae9" xmlns:ns3="94e0d0e2-9954-492a-a201-833337da5f36" targetNamespace="http://schemas.microsoft.com/office/2006/metadata/properties" ma:root="true" ma:fieldsID="cc80fc26663f61205b88e9e096ee55f5" ns2:_="" ns3:_="">
    <xsd:import namespace="b4d6cae9-1b23-4ba0-814d-84f9c8a73ae9"/>
    <xsd:import namespace="94e0d0e2-9954-492a-a201-833337da5f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d6cae9-1b23-4ba0-814d-84f9c8a73a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illedmærker" ma:readOnly="false" ma:fieldId="{5cf76f15-5ced-4ddc-b409-7134ff3c332f}" ma:taxonomyMulti="true" ma:sspId="110e2908-8406-4a64-b0cc-6591121ff29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0d0e2-9954-492a-a201-833337da5f3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cf14fd8-a20e-4bf3-a451-ca74cea2079b}" ma:internalName="TaxCatchAll" ma:showField="CatchAllData" ma:web="94e0d0e2-9954-492a-a201-833337da5f3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d6cae9-1b23-4ba0-814d-84f9c8a73ae9">
      <Terms xmlns="http://schemas.microsoft.com/office/infopath/2007/PartnerControls"/>
    </lcf76f155ced4ddcb4097134ff3c332f>
    <TaxCatchAll xmlns="94e0d0e2-9954-492a-a201-833337da5f3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20AD67-704E-4D35-A4D3-6D80AE9415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d6cae9-1b23-4ba0-814d-84f9c8a73ae9"/>
    <ds:schemaRef ds:uri="94e0d0e2-9954-492a-a201-833337da5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D687E1-AEFE-41A7-B57E-830E649533D1}">
  <ds:schemaRefs>
    <ds:schemaRef ds:uri="http://schemas.microsoft.com/office/2006/metadata/properties"/>
    <ds:schemaRef ds:uri="http://schemas.microsoft.com/office/infopath/2007/PartnerControls"/>
    <ds:schemaRef ds:uri="b4d6cae9-1b23-4ba0-814d-84f9c8a73ae9"/>
    <ds:schemaRef ds:uri="94e0d0e2-9954-492a-a201-833337da5f36"/>
  </ds:schemaRefs>
</ds:datastoreItem>
</file>

<file path=customXml/itemProps3.xml><?xml version="1.0" encoding="utf-8"?>
<ds:datastoreItem xmlns:ds="http://schemas.openxmlformats.org/officeDocument/2006/customXml" ds:itemID="{56633502-CC35-4D19-94D6-0558DAF57F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TotalTime>
  <Words>66</Words>
  <Application>Microsoft Office PowerPoint</Application>
  <PresentationFormat>Widescreen</PresentationFormat>
  <Paragraphs>6</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Calibri</vt:lpstr>
      <vt:lpstr>Office Theme</vt:lpstr>
      <vt:lpstr>PowerPoint Presentation</vt:lpstr>
      <vt:lpstr>Disclosure of conflicts of interest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Lene Winther Hagelskjær</dc:creator>
  <cp:lastModifiedBy>Lene Winther Hagelskjær</cp:lastModifiedBy>
  <cp:revision>1</cp:revision>
  <dcterms:created xsi:type="dcterms:W3CDTF">2025-06-23T09:17:02Z</dcterms:created>
  <dcterms:modified xsi:type="dcterms:W3CDTF">2026-06-29T11:36:59Z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0x0101000A0B67FA464D8B4CBB6AEFB9488249ED</vt:lpwstr>
  </property>
  <property fmtid="{D5CDD505-2E9C-101B-9397-08002B2CF9AE}" pid="3" name="MediaServiceImageTags">
    <vt:lpwstr/>
  </property>
</Properties>
</file>