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20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60D52-BF06-812A-03E0-B65268B16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2DE27C-2109-F606-CAEA-52826563E6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4F0AA3-3D70-81B7-D272-F049111EE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107EF-4DE1-484F-86B6-9CE8A678BC3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D31F8-D273-3151-BC7C-E6DD104CC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35236-2177-2874-A6A1-F83A083E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186D-D386-413A-BD18-202F509A30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1969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454C5-8E08-CEC1-2AB5-9BA0202FA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38D5D-8E1E-6196-355D-DF7C7C40A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9FBF11-94EB-D4C1-B8F9-754CEEAFF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107EF-4DE1-484F-86B6-9CE8A678BC3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23BDD-191C-0646-545D-534648E22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5249A-0EF5-1FC8-8F6F-526856DFE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186D-D386-413A-BD18-202F509A30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551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A7FEE-69DB-246C-2EAE-749468E64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ED025A-5EFA-D5D4-11BC-E3A3D8898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E30F1-A38F-6673-917F-976DC6E17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107EF-4DE1-484F-86B6-9CE8A678BC3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2B9C3-AD58-0B42-3872-F88481DB5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D6123-FFE2-D859-261D-ADB7122F4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186D-D386-413A-BD18-202F509A30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72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B80F5-DDC9-C59E-A129-E65B99ABF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B96BB-A929-E470-0475-2CB6E99152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13CC42-311F-6990-3F55-22F90283F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563A0-2375-C663-7B2E-F399DF3CD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107EF-4DE1-484F-86B6-9CE8A678BC3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CC6D6B-8909-51B7-21F4-73183A967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93F678-3631-DDFA-1B43-1659B1B63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186D-D386-413A-BD18-202F509A30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768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4488A-5822-67AD-D7CF-FC2CF7BB2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EE47F-A6E5-EC0C-BF03-EE34D4BC9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08FDA3-6B3A-F4DB-B54C-DF04F7BEE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7534BA-0F21-FB90-7AF0-FE30EE7C71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6EC714-CF7B-D9AC-36C3-41A4E9478B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CC0515-AD79-D6D6-8A24-D3981F474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107EF-4DE1-484F-86B6-9CE8A678BC3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245846-1630-918D-B103-BEB60363E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2E2A81-1E6C-BE90-14A7-505292C98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186D-D386-413A-BD18-202F509A30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304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C5F45-EA22-B8BB-B57F-AD5B85761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90A146-D2DB-D779-4F78-06496097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107EF-4DE1-484F-86B6-9CE8A678BC3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2FCEC2-3FBA-532E-C7DC-111F40D99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C8B1D0-C22C-8624-8F46-4D741F536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186D-D386-413A-BD18-202F509A30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78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8A923D-F587-EFD7-538D-4E635C79E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107EF-4DE1-484F-86B6-9CE8A678BC3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205FBD-E0D6-3666-7822-7E0A39A95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98D053-D09E-8476-8E83-17036A3DE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186D-D386-413A-BD18-202F509A30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33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1A066-27EA-B633-46F2-E953A19AB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74018-3728-BDF1-530B-90CF7EBAC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2FBE9-40C7-6E50-4C73-91EA44DBB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022C3B-58F5-09E7-3E82-8C15AB6F2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107EF-4DE1-484F-86B6-9CE8A678BC3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0B20BA-2AB1-EFAF-5DE3-EF74C58AD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C2102D-17DB-BD0A-647C-6A9E0E422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186D-D386-413A-BD18-202F509A30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991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3396C-C9E1-33CC-61F1-CCA2DCBDB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469988-F07A-DF82-63FD-F25AE3D30A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6CD5A4-A409-DA1A-B9C7-CBC511B746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1E88A8-C517-27EE-3118-21220CF5B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107EF-4DE1-484F-86B6-9CE8A678BC3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B5FED-4F70-4E51-873F-B6A9027E0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F8D66-81D0-C8D2-59D2-ECE6428C1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186D-D386-413A-BD18-202F509A30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630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058A8-18CD-553C-2B96-7A2D9D686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9026E-A89D-F750-5087-A7A1EAB19C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F8F41E-1652-D84B-6DE0-3F9BE6019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107EF-4DE1-484F-86B6-9CE8A678BC3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EE631-1849-62B2-9DA5-5D3ED2BBA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2D765-4584-DA30-9064-F3DB3C5FF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186D-D386-413A-BD18-202F509A30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893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DA286D-BFF5-5BA9-A96E-058EF965CE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48BBAC-74CB-E603-267E-A5EFB0C58B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C7209-D62A-FA50-33EB-252A4091E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107EF-4DE1-484F-86B6-9CE8A678BC3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BEAFC-0641-E817-1985-636206FC8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B9FD2-CED3-1165-66DF-BE17C52F5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C186D-D386-413A-BD18-202F509A30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186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3CF360-1D29-7694-47EB-92F2A70DB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9FE67-0306-C630-92EA-BD69B80DA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F8244-25C5-99D7-A2EC-131D1A01FD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7107EF-4DE1-484F-86B6-9CE8A678BC37}" type="datetimeFigureOut">
              <a:rPr lang="en-GB" smtClean="0"/>
              <a:t>24/10/2025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766EA-2848-809A-7DE4-EFDC3B5EEE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A411C-E859-E886-9A44-583341133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7C186D-D386-413A-BD18-202F509A30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40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959ED-AE5D-3537-4F45-40D35319F6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D18F21-028D-D9F6-955E-79B4270283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A poster of a city&#10;&#10;AI-generated content may be incorrect.">
            <a:extLst>
              <a:ext uri="{FF2B5EF4-FFF2-40B4-BE49-F238E27FC236}">
                <a16:creationId xmlns:a16="http://schemas.microsoft.com/office/drawing/2014/main" id="{58ADA6E4-D3B4-6811-DC24-C7E05365E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27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0B67FA464D8B4CBB6AEFB9488249ED" ma:contentTypeVersion="18" ma:contentTypeDescription="Opret et nyt dokument." ma:contentTypeScope="" ma:versionID="6aee2462a49230b48270ce673de52860">
  <xsd:schema xmlns:xsd="http://www.w3.org/2001/XMLSchema" xmlns:xs="http://www.w3.org/2001/XMLSchema" xmlns:p="http://schemas.microsoft.com/office/2006/metadata/properties" xmlns:ns2="b4d6cae9-1b23-4ba0-814d-84f9c8a73ae9" xmlns:ns3="94e0d0e2-9954-492a-a201-833337da5f36" targetNamespace="http://schemas.microsoft.com/office/2006/metadata/properties" ma:root="true" ma:fieldsID="99082461d13984ee52f3a28bc2c7c931" ns2:_="" ns3:_="">
    <xsd:import namespace="b4d6cae9-1b23-4ba0-814d-84f9c8a73ae9"/>
    <xsd:import namespace="94e0d0e2-9954-492a-a201-833337da5f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6cae9-1b23-4ba0-814d-84f9c8a73a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ledmærker" ma:readOnly="false" ma:fieldId="{5cf76f15-5ced-4ddc-b409-7134ff3c332f}" ma:taxonomyMulti="true" ma:sspId="110e2908-8406-4a64-b0cc-6591121ff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e0d0e2-9954-492a-a201-833337da5f3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9cf14fd8-a20e-4bf3-a451-ca74cea2079b}" ma:internalName="TaxCatchAll" ma:showField="CatchAllData" ma:web="94e0d0e2-9954-492a-a201-833337da5f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d6cae9-1b23-4ba0-814d-84f9c8a73ae9">
      <Terms xmlns="http://schemas.microsoft.com/office/infopath/2007/PartnerControls"/>
    </lcf76f155ced4ddcb4097134ff3c332f>
    <TaxCatchAll xmlns="94e0d0e2-9954-492a-a201-833337da5f36" xsi:nil="true"/>
  </documentManagement>
</p:properties>
</file>

<file path=customXml/itemProps1.xml><?xml version="1.0" encoding="utf-8"?>
<ds:datastoreItem xmlns:ds="http://schemas.openxmlformats.org/officeDocument/2006/customXml" ds:itemID="{23DAE794-909D-41DE-B553-A6DA6F6FD469}"/>
</file>

<file path=customXml/itemProps2.xml><?xml version="1.0" encoding="utf-8"?>
<ds:datastoreItem xmlns:ds="http://schemas.openxmlformats.org/officeDocument/2006/customXml" ds:itemID="{1E0A6E11-704E-4CA8-8EF0-CFE1BE0E7834}"/>
</file>

<file path=customXml/itemProps3.xml><?xml version="1.0" encoding="utf-8"?>
<ds:datastoreItem xmlns:ds="http://schemas.openxmlformats.org/officeDocument/2006/customXml" ds:itemID="{54C99074-F26F-4A22-B26A-0A77C8D4FBBF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Lene Winther Hagelskjær</dc:creator>
  <cp:lastModifiedBy>Lene Winther Hagelskjær</cp:lastModifiedBy>
  <cp:revision>1</cp:revision>
  <dcterms:created xsi:type="dcterms:W3CDTF">2025-10-24T07:47:35Z</dcterms:created>
  <dcterms:modified xsi:type="dcterms:W3CDTF">2025-10-24T07:49:00Z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0x0101000A0B67FA464D8B4CBB6AEFB9488249ED</vt:lpwstr>
  </property>
</Properties>
</file>